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4"/>
  </p:notesMasterIdLst>
  <p:sldIdLst>
    <p:sldId id="290" r:id="rId2"/>
    <p:sldId id="257" r:id="rId3"/>
    <p:sldId id="291" r:id="rId4"/>
    <p:sldId id="305" r:id="rId5"/>
    <p:sldId id="292" r:id="rId6"/>
    <p:sldId id="309" r:id="rId7"/>
    <p:sldId id="293" r:id="rId8"/>
    <p:sldId id="333" r:id="rId9"/>
    <p:sldId id="334" r:id="rId10"/>
    <p:sldId id="335" r:id="rId11"/>
    <p:sldId id="336" r:id="rId12"/>
    <p:sldId id="313" r:id="rId13"/>
    <p:sldId id="337" r:id="rId14"/>
    <p:sldId id="353" r:id="rId15"/>
    <p:sldId id="347" r:id="rId16"/>
    <p:sldId id="340" r:id="rId17"/>
    <p:sldId id="351" r:id="rId18"/>
    <p:sldId id="356" r:id="rId19"/>
    <p:sldId id="341" r:id="rId20"/>
    <p:sldId id="338" r:id="rId21"/>
    <p:sldId id="349" r:id="rId22"/>
    <p:sldId id="354" r:id="rId23"/>
    <p:sldId id="355" r:id="rId24"/>
    <p:sldId id="357" r:id="rId25"/>
    <p:sldId id="358" r:id="rId26"/>
    <p:sldId id="350" r:id="rId27"/>
    <p:sldId id="339" r:id="rId28"/>
    <p:sldId id="342" r:id="rId29"/>
    <p:sldId id="346" r:id="rId30"/>
    <p:sldId id="345" r:id="rId31"/>
    <p:sldId id="348" r:id="rId32"/>
    <p:sldId id="288" r:id="rId33"/>
  </p:sldIdLst>
  <p:sldSz cx="12192000" cy="6858000"/>
  <p:notesSz cx="9144000" cy="6858000"/>
  <p:embeddedFontLst>
    <p:embeddedFont>
      <p:font typeface="等线" panose="020B0604020202020204" charset="-122"/>
      <p:regular r:id="rId35"/>
      <p:bold r:id="rId36"/>
    </p:embeddedFont>
    <p:embeddedFont>
      <p:font typeface="Noto Serif TC" panose="020B0604020202020204" charset="-128"/>
      <p:regular r:id="rId37"/>
      <p:bold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Microsoft YaHei" panose="020B0503020204020204" pitchFamily="34" charset="-122"/>
      <p:regular r:id="rId43"/>
      <p:bold r:id="rId44"/>
    </p:embeddedFont>
  </p:embeddedFontLst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C1C1C"/>
    <a:srgbClr val="EB2B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BDDC67-A596-261A-D590-993FDDBBF88C}" v="18" dt="2023-06-12T15:12:23.910"/>
    <p1510:client id="{480A18D9-B814-0F47-27B1-0168132E42F4}" v="6" dt="2023-06-12T14:38:35.493"/>
    <p1510:client id="{5B2C7849-AD0C-4963-BED1-5930C0D22E6A}" v="205" dt="2023-06-11T16:58:40.309"/>
    <p1510:client id="{7D60CA5A-6693-DE4F-AEED-C2613D9C7A54}" v="98" dt="2023-06-12T14:45:49.244"/>
    <p1510:client id="{B29765DE-4404-49DF-8711-AD0536D0A4AA}" v="327" dt="2023-06-12T16:50:43.9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深色樣式 2 - 輔色 5/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114020020" userId="S::m114020020@o365.student.nsysu.edu.tw::cd2610e3-bfc4-420c-b76a-914d87df9753" providerId="AD" clId="Web-{480A18D9-B814-0F47-27B1-0168132E42F4}"/>
    <pc:docChg chg="modSld">
      <pc:chgData name="M114020020" userId="S::m114020020@o365.student.nsysu.edu.tw::cd2610e3-bfc4-420c-b76a-914d87df9753" providerId="AD" clId="Web-{480A18D9-B814-0F47-27B1-0168132E42F4}" dt="2023-06-12T14:38:35.493" v="4"/>
      <pc:docMkLst>
        <pc:docMk/>
      </pc:docMkLst>
      <pc:sldChg chg="delSp modSp">
        <pc:chgData name="M114020020" userId="S::m114020020@o365.student.nsysu.edu.tw::cd2610e3-bfc4-420c-b76a-914d87df9753" providerId="AD" clId="Web-{480A18D9-B814-0F47-27B1-0168132E42F4}" dt="2023-06-12T14:38:35.493" v="4"/>
        <pc:sldMkLst>
          <pc:docMk/>
          <pc:sldMk cId="4049020521" sldId="338"/>
        </pc:sldMkLst>
        <pc:spChg chg="mod">
          <ac:chgData name="M114020020" userId="S::m114020020@o365.student.nsysu.edu.tw::cd2610e3-bfc4-420c-b76a-914d87df9753" providerId="AD" clId="Web-{480A18D9-B814-0F47-27B1-0168132E42F4}" dt="2023-06-12T14:37:43.786" v="3" actId="20577"/>
          <ac:spMkLst>
            <pc:docMk/>
            <pc:sldMk cId="4049020521" sldId="338"/>
            <ac:spMk id="6" creationId="{E2BF5C28-38B3-4974-8576-A7FF938B2579}"/>
          </ac:spMkLst>
        </pc:spChg>
        <pc:picChg chg="del">
          <ac:chgData name="M114020020" userId="S::m114020020@o365.student.nsysu.edu.tw::cd2610e3-bfc4-420c-b76a-914d87df9753" providerId="AD" clId="Web-{480A18D9-B814-0F47-27B1-0168132E42F4}" dt="2023-06-12T14:38:35.493" v="4"/>
          <ac:picMkLst>
            <pc:docMk/>
            <pc:sldMk cId="4049020521" sldId="338"/>
            <ac:picMk id="2" creationId="{E08838AD-BFB8-3FE3-F9E3-5AF5FAB2BB47}"/>
          </ac:picMkLst>
        </pc:picChg>
      </pc:sldChg>
    </pc:docChg>
  </pc:docChgLst>
  <pc:docChgLst>
    <pc:chgData name="M114020020" userId="cd2610e3-bfc4-420c-b76a-914d87df9753" providerId="ADAL" clId="{7D60CA5A-6693-DE4F-AEED-C2613D9C7A54}"/>
    <pc:docChg chg="undo custSel addSld modSld">
      <pc:chgData name="M114020020" userId="cd2610e3-bfc4-420c-b76a-914d87df9753" providerId="ADAL" clId="{7D60CA5A-6693-DE4F-AEED-C2613D9C7A54}" dt="2023-06-12T14:45:49.245" v="97" actId="1076"/>
      <pc:docMkLst>
        <pc:docMk/>
      </pc:docMkLst>
      <pc:sldChg chg="addSp delSp modSp mod">
        <pc:chgData name="M114020020" userId="cd2610e3-bfc4-420c-b76a-914d87df9753" providerId="ADAL" clId="{7D60CA5A-6693-DE4F-AEED-C2613D9C7A54}" dt="2023-06-12T14:39:20.828" v="2" actId="1076"/>
        <pc:sldMkLst>
          <pc:docMk/>
          <pc:sldMk cId="4049020521" sldId="338"/>
        </pc:sldMkLst>
        <pc:spChg chg="add mod">
          <ac:chgData name="M114020020" userId="cd2610e3-bfc4-420c-b76a-914d87df9753" providerId="ADAL" clId="{7D60CA5A-6693-DE4F-AEED-C2613D9C7A54}" dt="2023-06-12T14:39:20.828" v="2" actId="1076"/>
          <ac:spMkLst>
            <pc:docMk/>
            <pc:sldMk cId="4049020521" sldId="338"/>
            <ac:spMk id="8" creationId="{DDDDA461-B818-EF33-BE29-7370912783FD}"/>
          </ac:spMkLst>
        </pc:spChg>
        <pc:picChg chg="del">
          <ac:chgData name="M114020020" userId="cd2610e3-bfc4-420c-b76a-914d87df9753" providerId="ADAL" clId="{7D60CA5A-6693-DE4F-AEED-C2613D9C7A54}" dt="2023-06-12T14:39:15.330" v="0" actId="478"/>
          <ac:picMkLst>
            <pc:docMk/>
            <pc:sldMk cId="4049020521" sldId="338"/>
            <ac:picMk id="2" creationId="{E08838AD-BFB8-3FE3-F9E3-5AF5FAB2BB47}"/>
          </ac:picMkLst>
        </pc:picChg>
      </pc:sldChg>
      <pc:sldChg chg="addSp delSp modSp mod">
        <pc:chgData name="M114020020" userId="cd2610e3-bfc4-420c-b76a-914d87df9753" providerId="ADAL" clId="{7D60CA5A-6693-DE4F-AEED-C2613D9C7A54}" dt="2023-06-12T14:40:19.727" v="25" actId="20577"/>
        <pc:sldMkLst>
          <pc:docMk/>
          <pc:sldMk cId="3183738571" sldId="349"/>
        </pc:sldMkLst>
        <pc:spChg chg="mod">
          <ac:chgData name="M114020020" userId="cd2610e3-bfc4-420c-b76a-914d87df9753" providerId="ADAL" clId="{7D60CA5A-6693-DE4F-AEED-C2613D9C7A54}" dt="2023-06-12T14:40:14.842" v="15" actId="20577"/>
          <ac:spMkLst>
            <pc:docMk/>
            <pc:sldMk cId="3183738571" sldId="349"/>
            <ac:spMk id="2" creationId="{9CDABF1E-DB41-8453-93E2-72D8F0BA6A3E}"/>
          </ac:spMkLst>
        </pc:spChg>
        <pc:spChg chg="mod">
          <ac:chgData name="M114020020" userId="cd2610e3-bfc4-420c-b76a-914d87df9753" providerId="ADAL" clId="{7D60CA5A-6693-DE4F-AEED-C2613D9C7A54}" dt="2023-06-12T14:40:19.727" v="25" actId="20577"/>
          <ac:spMkLst>
            <pc:docMk/>
            <pc:sldMk cId="3183738571" sldId="349"/>
            <ac:spMk id="4" creationId="{40F39D4C-DED2-D032-E834-13D630614212}"/>
          </ac:spMkLst>
        </pc:spChg>
        <pc:spChg chg="mod">
          <ac:chgData name="M114020020" userId="cd2610e3-bfc4-420c-b76a-914d87df9753" providerId="ADAL" clId="{7D60CA5A-6693-DE4F-AEED-C2613D9C7A54}" dt="2023-06-12T14:39:41.213" v="3"/>
          <ac:spMkLst>
            <pc:docMk/>
            <pc:sldMk cId="3183738571" sldId="349"/>
            <ac:spMk id="12" creationId="{4E9B5AA2-6174-13F3-2F06-043B95DC9A1C}"/>
          </ac:spMkLst>
        </pc:spChg>
        <pc:picChg chg="add mod">
          <ac:chgData name="M114020020" userId="cd2610e3-bfc4-420c-b76a-914d87df9753" providerId="ADAL" clId="{7D60CA5A-6693-DE4F-AEED-C2613D9C7A54}" dt="2023-06-12T14:40:08.468" v="7" actId="1076"/>
          <ac:picMkLst>
            <pc:docMk/>
            <pc:sldMk cId="3183738571" sldId="349"/>
            <ac:picMk id="5" creationId="{30C8A122-BE72-2C96-2BE7-E64DA4BF4BF1}"/>
          </ac:picMkLst>
        </pc:picChg>
        <pc:picChg chg="del">
          <ac:chgData name="M114020020" userId="cd2610e3-bfc4-420c-b76a-914d87df9753" providerId="ADAL" clId="{7D60CA5A-6693-DE4F-AEED-C2613D9C7A54}" dt="2023-06-12T14:39:43.057" v="4" actId="478"/>
          <ac:picMkLst>
            <pc:docMk/>
            <pc:sldMk cId="3183738571" sldId="349"/>
            <ac:picMk id="6" creationId="{D351D1E2-61A6-36B6-033F-AE47EA71F0B6}"/>
          </ac:picMkLst>
        </pc:picChg>
        <pc:picChg chg="del">
          <ac:chgData name="M114020020" userId="cd2610e3-bfc4-420c-b76a-914d87df9753" providerId="ADAL" clId="{7D60CA5A-6693-DE4F-AEED-C2613D9C7A54}" dt="2023-06-12T14:39:44.457" v="5" actId="478"/>
          <ac:picMkLst>
            <pc:docMk/>
            <pc:sldMk cId="3183738571" sldId="349"/>
            <ac:picMk id="8" creationId="{9660D394-B0E5-F51B-F0F8-A05CC3F5AE97}"/>
          </ac:picMkLst>
        </pc:picChg>
      </pc:sldChg>
      <pc:sldChg chg="addSp delSp modSp mod">
        <pc:chgData name="M114020020" userId="cd2610e3-bfc4-420c-b76a-914d87df9753" providerId="ADAL" clId="{7D60CA5A-6693-DE4F-AEED-C2613D9C7A54}" dt="2023-06-12T14:42:10.093" v="54" actId="1076"/>
        <pc:sldMkLst>
          <pc:docMk/>
          <pc:sldMk cId="1134579119" sldId="350"/>
        </pc:sldMkLst>
        <pc:spChg chg="mod">
          <ac:chgData name="M114020020" userId="cd2610e3-bfc4-420c-b76a-914d87df9753" providerId="ADAL" clId="{7D60CA5A-6693-DE4F-AEED-C2613D9C7A54}" dt="2023-06-12T14:41:51.241" v="49"/>
          <ac:spMkLst>
            <pc:docMk/>
            <pc:sldMk cId="1134579119" sldId="350"/>
            <ac:spMk id="6" creationId="{E2BF5C28-38B3-4974-8576-A7FF938B2579}"/>
          </ac:spMkLst>
        </pc:spChg>
        <pc:picChg chg="add mod">
          <ac:chgData name="M114020020" userId="cd2610e3-bfc4-420c-b76a-914d87df9753" providerId="ADAL" clId="{7D60CA5A-6693-DE4F-AEED-C2613D9C7A54}" dt="2023-06-12T14:42:10.093" v="54" actId="1076"/>
          <ac:picMkLst>
            <pc:docMk/>
            <pc:sldMk cId="1134579119" sldId="350"/>
            <ac:picMk id="2" creationId="{891755CA-2F6B-5B33-5070-E4EA51E02CF5}"/>
          </ac:picMkLst>
        </pc:picChg>
        <pc:picChg chg="del">
          <ac:chgData name="M114020020" userId="cd2610e3-bfc4-420c-b76a-914d87df9753" providerId="ADAL" clId="{7D60CA5A-6693-DE4F-AEED-C2613D9C7A54}" dt="2023-06-12T14:41:53.670" v="50" actId="478"/>
          <ac:picMkLst>
            <pc:docMk/>
            <pc:sldMk cId="1134579119" sldId="350"/>
            <ac:picMk id="5" creationId="{E0F8280A-07CF-D264-E2EC-88FD33BC16E1}"/>
          </ac:picMkLst>
        </pc:picChg>
      </pc:sldChg>
      <pc:sldChg chg="addSp delSp modSp mod">
        <pc:chgData name="M114020020" userId="cd2610e3-bfc4-420c-b76a-914d87df9753" providerId="ADAL" clId="{7D60CA5A-6693-DE4F-AEED-C2613D9C7A54}" dt="2023-06-12T14:45:38.778" v="96" actId="1076"/>
        <pc:sldMkLst>
          <pc:docMk/>
          <pc:sldMk cId="1607324168" sldId="354"/>
        </pc:sldMkLst>
        <pc:spChg chg="mod">
          <ac:chgData name="M114020020" userId="cd2610e3-bfc4-420c-b76a-914d87df9753" providerId="ADAL" clId="{7D60CA5A-6693-DE4F-AEED-C2613D9C7A54}" dt="2023-06-12T14:41:36.683" v="47"/>
          <ac:spMkLst>
            <pc:docMk/>
            <pc:sldMk cId="1607324168" sldId="354"/>
            <ac:spMk id="6" creationId="{E2BF5C28-38B3-4974-8576-A7FF938B2579}"/>
          </ac:spMkLst>
        </pc:spChg>
        <pc:spChg chg="add mod">
          <ac:chgData name="M114020020" userId="cd2610e3-bfc4-420c-b76a-914d87df9753" providerId="ADAL" clId="{7D60CA5A-6693-DE4F-AEED-C2613D9C7A54}" dt="2023-06-12T14:45:38.778" v="96" actId="1076"/>
          <ac:spMkLst>
            <pc:docMk/>
            <pc:sldMk cId="1607324168" sldId="354"/>
            <ac:spMk id="8" creationId="{7C3C1016-53F4-0E7F-ED3B-E204F1BC7ACC}"/>
          </ac:spMkLst>
        </pc:spChg>
        <pc:picChg chg="del">
          <ac:chgData name="M114020020" userId="cd2610e3-bfc4-420c-b76a-914d87df9753" providerId="ADAL" clId="{7D60CA5A-6693-DE4F-AEED-C2613D9C7A54}" dt="2023-06-12T14:40:24.101" v="26" actId="478"/>
          <ac:picMkLst>
            <pc:docMk/>
            <pc:sldMk cId="1607324168" sldId="354"/>
            <ac:picMk id="2" creationId="{E08838AD-BFB8-3FE3-F9E3-5AF5FAB2BB47}"/>
          </ac:picMkLst>
        </pc:picChg>
      </pc:sldChg>
      <pc:sldChg chg="addSp delSp modSp mod">
        <pc:chgData name="M114020020" userId="cd2610e3-bfc4-420c-b76a-914d87df9753" providerId="ADAL" clId="{7D60CA5A-6693-DE4F-AEED-C2613D9C7A54}" dt="2023-06-12T14:41:42.692" v="48"/>
        <pc:sldMkLst>
          <pc:docMk/>
          <pc:sldMk cId="673992928" sldId="355"/>
        </pc:sldMkLst>
        <pc:spChg chg="mod">
          <ac:chgData name="M114020020" userId="cd2610e3-bfc4-420c-b76a-914d87df9753" providerId="ADAL" clId="{7D60CA5A-6693-DE4F-AEED-C2613D9C7A54}" dt="2023-06-12T14:41:17.996" v="36" actId="20577"/>
          <ac:spMkLst>
            <pc:docMk/>
            <pc:sldMk cId="673992928" sldId="355"/>
            <ac:spMk id="2" creationId="{9CDABF1E-DB41-8453-93E2-72D8F0BA6A3E}"/>
          </ac:spMkLst>
        </pc:spChg>
        <pc:spChg chg="mod">
          <ac:chgData name="M114020020" userId="cd2610e3-bfc4-420c-b76a-914d87df9753" providerId="ADAL" clId="{7D60CA5A-6693-DE4F-AEED-C2613D9C7A54}" dt="2023-06-12T14:41:22.693" v="46" actId="20577"/>
          <ac:spMkLst>
            <pc:docMk/>
            <pc:sldMk cId="673992928" sldId="355"/>
            <ac:spMk id="4" creationId="{40F39D4C-DED2-D032-E834-13D630614212}"/>
          </ac:spMkLst>
        </pc:spChg>
        <pc:spChg chg="mod">
          <ac:chgData name="M114020020" userId="cd2610e3-bfc4-420c-b76a-914d87df9753" providerId="ADAL" clId="{7D60CA5A-6693-DE4F-AEED-C2613D9C7A54}" dt="2023-06-12T14:41:42.692" v="48"/>
          <ac:spMkLst>
            <pc:docMk/>
            <pc:sldMk cId="673992928" sldId="355"/>
            <ac:spMk id="12" creationId="{4E9B5AA2-6174-13F3-2F06-043B95DC9A1C}"/>
          </ac:spMkLst>
        </pc:spChg>
        <pc:picChg chg="add mod">
          <ac:chgData name="M114020020" userId="cd2610e3-bfc4-420c-b76a-914d87df9753" providerId="ADAL" clId="{7D60CA5A-6693-DE4F-AEED-C2613D9C7A54}" dt="2023-06-12T14:41:13.749" v="32" actId="1076"/>
          <ac:picMkLst>
            <pc:docMk/>
            <pc:sldMk cId="673992928" sldId="355"/>
            <ac:picMk id="5" creationId="{975EB219-A614-8E4C-6233-CC3ED99F1D8A}"/>
          </ac:picMkLst>
        </pc:picChg>
        <pc:picChg chg="del">
          <ac:chgData name="M114020020" userId="cd2610e3-bfc4-420c-b76a-914d87df9753" providerId="ADAL" clId="{7D60CA5A-6693-DE4F-AEED-C2613D9C7A54}" dt="2023-06-12T14:40:51.605" v="29" actId="478"/>
          <ac:picMkLst>
            <pc:docMk/>
            <pc:sldMk cId="673992928" sldId="355"/>
            <ac:picMk id="6" creationId="{D351D1E2-61A6-36B6-033F-AE47EA71F0B6}"/>
          </ac:picMkLst>
        </pc:picChg>
        <pc:picChg chg="del">
          <ac:chgData name="M114020020" userId="cd2610e3-bfc4-420c-b76a-914d87df9753" providerId="ADAL" clId="{7D60CA5A-6693-DE4F-AEED-C2613D9C7A54}" dt="2023-06-12T14:40:53.258" v="30" actId="478"/>
          <ac:picMkLst>
            <pc:docMk/>
            <pc:sldMk cId="673992928" sldId="355"/>
            <ac:picMk id="8" creationId="{9660D394-B0E5-F51B-F0F8-A05CC3F5AE97}"/>
          </ac:picMkLst>
        </pc:picChg>
      </pc:sldChg>
      <pc:sldChg chg="addSp delSp modSp add mod">
        <pc:chgData name="M114020020" userId="cd2610e3-bfc4-420c-b76a-914d87df9753" providerId="ADAL" clId="{7D60CA5A-6693-DE4F-AEED-C2613D9C7A54}" dt="2023-06-12T14:45:49.245" v="97" actId="1076"/>
        <pc:sldMkLst>
          <pc:docMk/>
          <pc:sldMk cId="2760730749" sldId="357"/>
        </pc:sldMkLst>
        <pc:spChg chg="add mod">
          <ac:chgData name="M114020020" userId="cd2610e3-bfc4-420c-b76a-914d87df9753" providerId="ADAL" clId="{7D60CA5A-6693-DE4F-AEED-C2613D9C7A54}" dt="2023-06-12T14:45:49.245" v="97" actId="1076"/>
          <ac:spMkLst>
            <pc:docMk/>
            <pc:sldMk cId="2760730749" sldId="357"/>
            <ac:spMk id="7" creationId="{B4E50643-3B3D-64A5-C158-7E7772A75458}"/>
          </ac:spMkLst>
        </pc:spChg>
        <pc:spChg chg="del mod">
          <ac:chgData name="M114020020" userId="cd2610e3-bfc4-420c-b76a-914d87df9753" providerId="ADAL" clId="{7D60CA5A-6693-DE4F-AEED-C2613D9C7A54}" dt="2023-06-12T14:42:27.431" v="58" actId="478"/>
          <ac:spMkLst>
            <pc:docMk/>
            <pc:sldMk cId="2760730749" sldId="357"/>
            <ac:spMk id="8" creationId="{7C3C1016-53F4-0E7F-ED3B-E204F1BC7ACC}"/>
          </ac:spMkLst>
        </pc:spChg>
      </pc:sldChg>
      <pc:sldChg chg="addSp delSp modSp add mod">
        <pc:chgData name="M114020020" userId="cd2610e3-bfc4-420c-b76a-914d87df9753" providerId="ADAL" clId="{7D60CA5A-6693-DE4F-AEED-C2613D9C7A54}" dt="2023-06-12T14:44:23.322" v="95" actId="20577"/>
        <pc:sldMkLst>
          <pc:docMk/>
          <pc:sldMk cId="512501278" sldId="358"/>
        </pc:sldMkLst>
        <pc:spChg chg="mod">
          <ac:chgData name="M114020020" userId="cd2610e3-bfc4-420c-b76a-914d87df9753" providerId="ADAL" clId="{7D60CA5A-6693-DE4F-AEED-C2613D9C7A54}" dt="2023-06-12T14:44:18.329" v="85" actId="20577"/>
          <ac:spMkLst>
            <pc:docMk/>
            <pc:sldMk cId="512501278" sldId="358"/>
            <ac:spMk id="2" creationId="{9CDABF1E-DB41-8453-93E2-72D8F0BA6A3E}"/>
          </ac:spMkLst>
        </pc:spChg>
        <pc:spChg chg="mod">
          <ac:chgData name="M114020020" userId="cd2610e3-bfc4-420c-b76a-914d87df9753" providerId="ADAL" clId="{7D60CA5A-6693-DE4F-AEED-C2613D9C7A54}" dt="2023-06-12T14:44:23.322" v="95" actId="20577"/>
          <ac:spMkLst>
            <pc:docMk/>
            <pc:sldMk cId="512501278" sldId="358"/>
            <ac:spMk id="4" creationId="{40F39D4C-DED2-D032-E834-13D630614212}"/>
          </ac:spMkLst>
        </pc:spChg>
        <pc:picChg chg="del">
          <ac:chgData name="M114020020" userId="cd2610e3-bfc4-420c-b76a-914d87df9753" providerId="ADAL" clId="{7D60CA5A-6693-DE4F-AEED-C2613D9C7A54}" dt="2023-06-12T14:43:56.450" v="79" actId="478"/>
          <ac:picMkLst>
            <pc:docMk/>
            <pc:sldMk cId="512501278" sldId="358"/>
            <ac:picMk id="5" creationId="{975EB219-A614-8E4C-6233-CC3ED99F1D8A}"/>
          </ac:picMkLst>
        </pc:picChg>
        <pc:picChg chg="add mod">
          <ac:chgData name="M114020020" userId="cd2610e3-bfc4-420c-b76a-914d87df9753" providerId="ADAL" clId="{7D60CA5A-6693-DE4F-AEED-C2613D9C7A54}" dt="2023-06-12T14:44:14.178" v="81" actId="1076"/>
          <ac:picMkLst>
            <pc:docMk/>
            <pc:sldMk cId="512501278" sldId="358"/>
            <ac:picMk id="6" creationId="{70B1A39F-1A8F-BFDF-BDF7-4425E5E877A8}"/>
          </ac:picMkLst>
        </pc:picChg>
      </pc:sldChg>
    </pc:docChg>
  </pc:docChgLst>
  <pc:docChgLst>
    <pc:chgData name="M114020044" userId="3e6affed-4653-4f14-b795-81dcb66ec9a1" providerId="ADAL" clId="{B29765DE-4404-49DF-8711-AD0536D0A4AA}"/>
    <pc:docChg chg="undo custSel addSld delSld modSld sldOrd">
      <pc:chgData name="M114020044" userId="3e6affed-4653-4f14-b795-81dcb66ec9a1" providerId="ADAL" clId="{B29765DE-4404-49DF-8711-AD0536D0A4AA}" dt="2023-06-12T16:50:43.981" v="752" actId="14826"/>
      <pc:docMkLst>
        <pc:docMk/>
      </pc:docMkLst>
      <pc:sldChg chg="modAnim">
        <pc:chgData name="M114020044" userId="3e6affed-4653-4f14-b795-81dcb66ec9a1" providerId="ADAL" clId="{B29765DE-4404-49DF-8711-AD0536D0A4AA}" dt="2023-06-12T07:42:33.480" v="663"/>
        <pc:sldMkLst>
          <pc:docMk/>
          <pc:sldMk cId="3404114975" sldId="257"/>
        </pc:sldMkLst>
      </pc:sldChg>
      <pc:sldChg chg="modAnim">
        <pc:chgData name="M114020044" userId="3e6affed-4653-4f14-b795-81dcb66ec9a1" providerId="ADAL" clId="{B29765DE-4404-49DF-8711-AD0536D0A4AA}" dt="2023-06-12T07:42:40.081" v="664"/>
        <pc:sldMkLst>
          <pc:docMk/>
          <pc:sldMk cId="1300974464" sldId="291"/>
        </pc:sldMkLst>
      </pc:sldChg>
      <pc:sldChg chg="modAnim">
        <pc:chgData name="M114020044" userId="3e6affed-4653-4f14-b795-81dcb66ec9a1" providerId="ADAL" clId="{B29765DE-4404-49DF-8711-AD0536D0A4AA}" dt="2023-06-12T07:42:59.824" v="666"/>
        <pc:sldMkLst>
          <pc:docMk/>
          <pc:sldMk cId="134847910" sldId="292"/>
        </pc:sldMkLst>
      </pc:sldChg>
      <pc:sldChg chg="modAnim">
        <pc:chgData name="M114020044" userId="3e6affed-4653-4f14-b795-81dcb66ec9a1" providerId="ADAL" clId="{B29765DE-4404-49DF-8711-AD0536D0A4AA}" dt="2023-06-12T07:43:33.983" v="668"/>
        <pc:sldMkLst>
          <pc:docMk/>
          <pc:sldMk cId="1598316537" sldId="293"/>
        </pc:sldMkLst>
      </pc:sldChg>
      <pc:sldChg chg="modAnim">
        <pc:chgData name="M114020044" userId="3e6affed-4653-4f14-b795-81dcb66ec9a1" providerId="ADAL" clId="{B29765DE-4404-49DF-8711-AD0536D0A4AA}" dt="2023-06-12T07:42:47.015" v="665"/>
        <pc:sldMkLst>
          <pc:docMk/>
          <pc:sldMk cId="3952830234" sldId="305"/>
        </pc:sldMkLst>
      </pc:sldChg>
      <pc:sldChg chg="modAnim">
        <pc:chgData name="M114020044" userId="3e6affed-4653-4f14-b795-81dcb66ec9a1" providerId="ADAL" clId="{B29765DE-4404-49DF-8711-AD0536D0A4AA}" dt="2023-06-12T07:43:07.544" v="667"/>
        <pc:sldMkLst>
          <pc:docMk/>
          <pc:sldMk cId="3937726618" sldId="309"/>
        </pc:sldMkLst>
      </pc:sldChg>
      <pc:sldChg chg="modAnim">
        <pc:chgData name="M114020044" userId="3e6affed-4653-4f14-b795-81dcb66ec9a1" providerId="ADAL" clId="{B29765DE-4404-49DF-8711-AD0536D0A4AA}" dt="2023-06-12T07:43:50.176" v="673"/>
        <pc:sldMkLst>
          <pc:docMk/>
          <pc:sldMk cId="1680834027" sldId="313"/>
        </pc:sldMkLst>
      </pc:sldChg>
      <pc:sldChg chg="modAnim">
        <pc:chgData name="M114020044" userId="3e6affed-4653-4f14-b795-81dcb66ec9a1" providerId="ADAL" clId="{B29765DE-4404-49DF-8711-AD0536D0A4AA}" dt="2023-06-12T07:43:37.180" v="669"/>
        <pc:sldMkLst>
          <pc:docMk/>
          <pc:sldMk cId="2547731496" sldId="333"/>
        </pc:sldMkLst>
      </pc:sldChg>
      <pc:sldChg chg="modAnim">
        <pc:chgData name="M114020044" userId="3e6affed-4653-4f14-b795-81dcb66ec9a1" providerId="ADAL" clId="{B29765DE-4404-49DF-8711-AD0536D0A4AA}" dt="2023-06-12T07:43:39.983" v="670"/>
        <pc:sldMkLst>
          <pc:docMk/>
          <pc:sldMk cId="3299327881" sldId="334"/>
        </pc:sldMkLst>
      </pc:sldChg>
      <pc:sldChg chg="modAnim">
        <pc:chgData name="M114020044" userId="3e6affed-4653-4f14-b795-81dcb66ec9a1" providerId="ADAL" clId="{B29765DE-4404-49DF-8711-AD0536D0A4AA}" dt="2023-06-12T07:43:43.151" v="671"/>
        <pc:sldMkLst>
          <pc:docMk/>
          <pc:sldMk cId="2751877911" sldId="335"/>
        </pc:sldMkLst>
      </pc:sldChg>
      <pc:sldChg chg="modAnim">
        <pc:chgData name="M114020044" userId="3e6affed-4653-4f14-b795-81dcb66ec9a1" providerId="ADAL" clId="{B29765DE-4404-49DF-8711-AD0536D0A4AA}" dt="2023-06-12T07:43:46.303" v="672"/>
        <pc:sldMkLst>
          <pc:docMk/>
          <pc:sldMk cId="2419677070" sldId="336"/>
        </pc:sldMkLst>
      </pc:sldChg>
      <pc:sldChg chg="addSp delSp modSp add mod ord delAnim modAnim">
        <pc:chgData name="M114020044" userId="3e6affed-4653-4f14-b795-81dcb66ec9a1" providerId="ADAL" clId="{B29765DE-4404-49DF-8711-AD0536D0A4AA}" dt="2023-06-12T16:49:39.509" v="751" actId="1076"/>
        <pc:sldMkLst>
          <pc:docMk/>
          <pc:sldMk cId="1521779806" sldId="337"/>
        </pc:sldMkLst>
        <pc:spChg chg="add mod ord">
          <ac:chgData name="M114020044" userId="3e6affed-4653-4f14-b795-81dcb66ec9a1" providerId="ADAL" clId="{B29765DE-4404-49DF-8711-AD0536D0A4AA}" dt="2023-06-11T17:12:19.407" v="130" actId="1076"/>
          <ac:spMkLst>
            <pc:docMk/>
            <pc:sldMk cId="1521779806" sldId="337"/>
            <ac:spMk id="2" creationId="{161CFEC1-B94C-916F-A571-168878FED04A}"/>
          </ac:spMkLst>
        </pc:spChg>
        <pc:spChg chg="del">
          <ac:chgData name="M114020044" userId="3e6affed-4653-4f14-b795-81dcb66ec9a1" providerId="ADAL" clId="{B29765DE-4404-49DF-8711-AD0536D0A4AA}" dt="2023-06-11T17:06:04.250" v="17" actId="478"/>
          <ac:spMkLst>
            <pc:docMk/>
            <pc:sldMk cId="1521779806" sldId="337"/>
            <ac:spMk id="5" creationId="{0B293185-3BEC-F0A6-A426-6347FD38A7A1}"/>
          </ac:spMkLst>
        </pc:spChg>
        <pc:spChg chg="mod">
          <ac:chgData name="M114020044" userId="3e6affed-4653-4f14-b795-81dcb66ec9a1" providerId="ADAL" clId="{B29765DE-4404-49DF-8711-AD0536D0A4AA}" dt="2023-06-12T16:49:01.604" v="740"/>
          <ac:spMkLst>
            <pc:docMk/>
            <pc:sldMk cId="1521779806" sldId="337"/>
            <ac:spMk id="6" creationId="{E2BF5C28-38B3-4974-8576-A7FF938B2579}"/>
          </ac:spMkLst>
        </pc:spChg>
        <pc:spChg chg="add mod ord">
          <ac:chgData name="M114020044" userId="3e6affed-4653-4f14-b795-81dcb66ec9a1" providerId="ADAL" clId="{B29765DE-4404-49DF-8711-AD0536D0A4AA}" dt="2023-06-11T17:12:03.491" v="126" actId="1076"/>
          <ac:spMkLst>
            <pc:docMk/>
            <pc:sldMk cId="1521779806" sldId="337"/>
            <ac:spMk id="8" creationId="{EB1CD87B-E3A3-9F94-AF1D-63BA8AEBDEE1}"/>
          </ac:spMkLst>
        </pc:spChg>
        <pc:spChg chg="add mod">
          <ac:chgData name="M114020044" userId="3e6affed-4653-4f14-b795-81dcb66ec9a1" providerId="ADAL" clId="{B29765DE-4404-49DF-8711-AD0536D0A4AA}" dt="2023-06-12T16:49:39.509" v="751" actId="1076"/>
          <ac:spMkLst>
            <pc:docMk/>
            <pc:sldMk cId="1521779806" sldId="337"/>
            <ac:spMk id="9" creationId="{6EA16417-2736-9F85-2EDB-E6B063E6B3F0}"/>
          </ac:spMkLst>
        </pc:spChg>
        <pc:spChg chg="add mod">
          <ac:chgData name="M114020044" userId="3e6affed-4653-4f14-b795-81dcb66ec9a1" providerId="ADAL" clId="{B29765DE-4404-49DF-8711-AD0536D0A4AA}" dt="2023-06-12T16:49:39.509" v="751" actId="1076"/>
          <ac:spMkLst>
            <pc:docMk/>
            <pc:sldMk cId="1521779806" sldId="337"/>
            <ac:spMk id="10" creationId="{2BA9DBFF-20A7-7F0F-3EB8-C61D7FF41E5B}"/>
          </ac:spMkLst>
        </pc:spChg>
        <pc:spChg chg="del">
          <ac:chgData name="M114020044" userId="3e6affed-4653-4f14-b795-81dcb66ec9a1" providerId="ADAL" clId="{B29765DE-4404-49DF-8711-AD0536D0A4AA}" dt="2023-06-11T17:06:04.250" v="17" actId="478"/>
          <ac:spMkLst>
            <pc:docMk/>
            <pc:sldMk cId="1521779806" sldId="337"/>
            <ac:spMk id="11" creationId="{8BB71973-F24C-4610-BE44-38BE1EAE076E}"/>
          </ac:spMkLst>
        </pc:spChg>
        <pc:spChg chg="add mod">
          <ac:chgData name="M114020044" userId="3e6affed-4653-4f14-b795-81dcb66ec9a1" providerId="ADAL" clId="{B29765DE-4404-49DF-8711-AD0536D0A4AA}" dt="2023-06-12T16:49:33.156" v="750" actId="1076"/>
          <ac:spMkLst>
            <pc:docMk/>
            <pc:sldMk cId="1521779806" sldId="337"/>
            <ac:spMk id="12" creationId="{BA63C003-9904-8627-6AF2-7F3EF6F823CB}"/>
          </ac:spMkLst>
        </pc:spChg>
        <pc:spChg chg="mod">
          <ac:chgData name="M114020044" userId="3e6affed-4653-4f14-b795-81dcb66ec9a1" providerId="ADAL" clId="{B29765DE-4404-49DF-8711-AD0536D0A4AA}" dt="2023-06-11T17:05:57.642" v="16" actId="20577"/>
          <ac:spMkLst>
            <pc:docMk/>
            <pc:sldMk cId="1521779806" sldId="337"/>
            <ac:spMk id="37" creationId="{772DF159-8161-4672-9E67-069D6BBD1B1A}"/>
          </ac:spMkLst>
        </pc:spChg>
        <pc:picChg chg="del">
          <ac:chgData name="M114020044" userId="3e6affed-4653-4f14-b795-81dcb66ec9a1" providerId="ADAL" clId="{B29765DE-4404-49DF-8711-AD0536D0A4AA}" dt="2023-06-11T17:06:04.250" v="17" actId="478"/>
          <ac:picMkLst>
            <pc:docMk/>
            <pc:sldMk cId="1521779806" sldId="337"/>
            <ac:picMk id="3" creationId="{578A1A7E-0025-E9AC-7A9C-43E6F781EFAD}"/>
          </ac:picMkLst>
        </pc:picChg>
        <pc:picChg chg="del mod">
          <ac:chgData name="M114020044" userId="3e6affed-4653-4f14-b795-81dcb66ec9a1" providerId="ADAL" clId="{B29765DE-4404-49DF-8711-AD0536D0A4AA}" dt="2023-06-11T17:07:02.163" v="35" actId="478"/>
          <ac:picMkLst>
            <pc:docMk/>
            <pc:sldMk cId="1521779806" sldId="337"/>
            <ac:picMk id="4" creationId="{6819DADD-E213-2A2A-926B-BE18C9D6B475}"/>
          </ac:picMkLst>
        </pc:picChg>
        <pc:picChg chg="del">
          <ac:chgData name="M114020044" userId="3e6affed-4653-4f14-b795-81dcb66ec9a1" providerId="ADAL" clId="{B29765DE-4404-49DF-8711-AD0536D0A4AA}" dt="2023-06-11T17:06:04.250" v="17" actId="478"/>
          <ac:picMkLst>
            <pc:docMk/>
            <pc:sldMk cId="1521779806" sldId="337"/>
            <ac:picMk id="7" creationId="{39F55FD0-4728-39BE-FF56-74E4B02C578C}"/>
          </ac:picMkLst>
        </pc:picChg>
      </pc:sldChg>
      <pc:sldChg chg="addSp modSp add mod modAnim">
        <pc:chgData name="M114020044" userId="3e6affed-4653-4f14-b795-81dcb66ec9a1" providerId="ADAL" clId="{B29765DE-4404-49DF-8711-AD0536D0A4AA}" dt="2023-06-12T07:44:09.777" v="680"/>
        <pc:sldMkLst>
          <pc:docMk/>
          <pc:sldMk cId="4049020521" sldId="338"/>
        </pc:sldMkLst>
        <pc:spChg chg="mod">
          <ac:chgData name="M114020044" userId="3e6affed-4653-4f14-b795-81dcb66ec9a1" providerId="ADAL" clId="{B29765DE-4404-49DF-8711-AD0536D0A4AA}" dt="2023-06-11T17:35:07.805" v="499"/>
          <ac:spMkLst>
            <pc:docMk/>
            <pc:sldMk cId="4049020521" sldId="338"/>
            <ac:spMk id="4" creationId="{BE311184-931D-98A2-7677-57690E89AEFC}"/>
          </ac:spMkLst>
        </pc:spChg>
        <pc:spChg chg="mod">
          <ac:chgData name="M114020044" userId="3e6affed-4653-4f14-b795-81dcb66ec9a1" providerId="ADAL" clId="{B29765DE-4404-49DF-8711-AD0536D0A4AA}" dt="2023-06-11T17:35:07.805" v="499"/>
          <ac:spMkLst>
            <pc:docMk/>
            <pc:sldMk cId="4049020521" sldId="338"/>
            <ac:spMk id="5" creationId="{DEDFE0A9-0D22-68B7-6852-7F44784041AE}"/>
          </ac:spMkLst>
        </pc:spChg>
        <pc:spChg chg="mod">
          <ac:chgData name="M114020044" userId="3e6affed-4653-4f14-b795-81dcb66ec9a1" providerId="ADAL" clId="{B29765DE-4404-49DF-8711-AD0536D0A4AA}" dt="2023-06-12T07:27:41.968" v="583"/>
          <ac:spMkLst>
            <pc:docMk/>
            <pc:sldMk cId="4049020521" sldId="338"/>
            <ac:spMk id="6" creationId="{E2BF5C28-38B3-4974-8576-A7FF938B2579}"/>
          </ac:spMkLst>
        </pc:spChg>
        <pc:grpChg chg="add mod">
          <ac:chgData name="M114020044" userId="3e6affed-4653-4f14-b795-81dcb66ec9a1" providerId="ADAL" clId="{B29765DE-4404-49DF-8711-AD0536D0A4AA}" dt="2023-06-11T17:35:07.805" v="499"/>
          <ac:grpSpMkLst>
            <pc:docMk/>
            <pc:sldMk cId="4049020521" sldId="338"/>
            <ac:grpSpMk id="3" creationId="{72D13CC4-26C9-E54E-B18B-40C6C14DA990}"/>
          </ac:grpSpMkLst>
        </pc:grpChg>
        <pc:picChg chg="add mod">
          <ac:chgData name="M114020044" userId="3e6affed-4653-4f14-b795-81dcb66ec9a1" providerId="ADAL" clId="{B29765DE-4404-49DF-8711-AD0536D0A4AA}" dt="2023-06-12T07:28:42.750" v="586" actId="1076"/>
          <ac:picMkLst>
            <pc:docMk/>
            <pc:sldMk cId="4049020521" sldId="338"/>
            <ac:picMk id="2" creationId="{E08838AD-BFB8-3FE3-F9E3-5AF5FAB2BB47}"/>
          </ac:picMkLst>
        </pc:picChg>
      </pc:sldChg>
      <pc:sldChg chg="addSp delSp modSp add mod modAnim">
        <pc:chgData name="M114020044" userId="3e6affed-4653-4f14-b795-81dcb66ec9a1" providerId="ADAL" clId="{B29765DE-4404-49DF-8711-AD0536D0A4AA}" dt="2023-06-12T16:44:32.523" v="737" actId="14826"/>
        <pc:sldMkLst>
          <pc:docMk/>
          <pc:sldMk cId="2637438912" sldId="339"/>
        </pc:sldMkLst>
        <pc:spChg chg="add del">
          <ac:chgData name="M114020044" userId="3e6affed-4653-4f14-b795-81dcb66ec9a1" providerId="ADAL" clId="{B29765DE-4404-49DF-8711-AD0536D0A4AA}" dt="2023-06-11T17:17:35.219" v="198" actId="478"/>
          <ac:spMkLst>
            <pc:docMk/>
            <pc:sldMk cId="2637438912" sldId="339"/>
            <ac:spMk id="3" creationId="{643E9A6F-6F55-254B-37A1-3E4620C498A3}"/>
          </ac:spMkLst>
        </pc:spChg>
        <pc:spChg chg="add mod ord">
          <ac:chgData name="M114020044" userId="3e6affed-4653-4f14-b795-81dcb66ec9a1" providerId="ADAL" clId="{B29765DE-4404-49DF-8711-AD0536D0A4AA}" dt="2023-06-11T17:27:34.307" v="406" actId="166"/>
          <ac:spMkLst>
            <pc:docMk/>
            <pc:sldMk cId="2637438912" sldId="339"/>
            <ac:spMk id="7" creationId="{1A868C36-D7FE-F9F6-EA19-2A90A6E2AB2C}"/>
          </ac:spMkLst>
        </pc:spChg>
        <pc:spChg chg="add mod">
          <ac:chgData name="M114020044" userId="3e6affed-4653-4f14-b795-81dcb66ec9a1" providerId="ADAL" clId="{B29765DE-4404-49DF-8711-AD0536D0A4AA}" dt="2023-06-11T17:19:18.066" v="264" actId="164"/>
          <ac:spMkLst>
            <pc:docMk/>
            <pc:sldMk cId="2637438912" sldId="339"/>
            <ac:spMk id="8" creationId="{A9E42A30-5BE7-4449-9ECD-86D30A7354F7}"/>
          </ac:spMkLst>
        </pc:spChg>
        <pc:grpChg chg="add mod">
          <ac:chgData name="M114020044" userId="3e6affed-4653-4f14-b795-81dcb66ec9a1" providerId="ADAL" clId="{B29765DE-4404-49DF-8711-AD0536D0A4AA}" dt="2023-06-11T17:21:51.876" v="311" actId="1076"/>
          <ac:grpSpMkLst>
            <pc:docMk/>
            <pc:sldMk cId="2637438912" sldId="339"/>
            <ac:grpSpMk id="9" creationId="{34FD3376-58F5-85E8-6985-5131CC7033BA}"/>
          </ac:grpSpMkLst>
        </pc:grpChg>
        <pc:picChg chg="add mod">
          <ac:chgData name="M114020044" userId="3e6affed-4653-4f14-b795-81dcb66ec9a1" providerId="ADAL" clId="{B29765DE-4404-49DF-8711-AD0536D0A4AA}" dt="2023-06-12T16:44:32.523" v="737" actId="14826"/>
          <ac:picMkLst>
            <pc:docMk/>
            <pc:sldMk cId="2637438912" sldId="339"/>
            <ac:picMk id="5" creationId="{C8DB218A-34C0-AA95-3E9D-7E89EBE0E72A}"/>
          </ac:picMkLst>
        </pc:picChg>
      </pc:sldChg>
      <pc:sldChg chg="addSp modSp add mod ord modAnim">
        <pc:chgData name="M114020044" userId="3e6affed-4653-4f14-b795-81dcb66ec9a1" providerId="ADAL" clId="{B29765DE-4404-49DF-8711-AD0536D0A4AA}" dt="2023-06-12T07:44:02.513" v="677"/>
        <pc:sldMkLst>
          <pc:docMk/>
          <pc:sldMk cId="3973244038" sldId="340"/>
        </pc:sldMkLst>
        <pc:spChg chg="mod">
          <ac:chgData name="M114020044" userId="3e6affed-4653-4f14-b795-81dcb66ec9a1" providerId="ADAL" clId="{B29765DE-4404-49DF-8711-AD0536D0A4AA}" dt="2023-06-11T17:35:03.680" v="498"/>
          <ac:spMkLst>
            <pc:docMk/>
            <pc:sldMk cId="3973244038" sldId="340"/>
            <ac:spMk id="4" creationId="{0732FF3F-FEF2-BB5F-2F56-3703B01420D4}"/>
          </ac:spMkLst>
        </pc:spChg>
        <pc:spChg chg="mod">
          <ac:chgData name="M114020044" userId="3e6affed-4653-4f14-b795-81dcb66ec9a1" providerId="ADAL" clId="{B29765DE-4404-49DF-8711-AD0536D0A4AA}" dt="2023-06-11T17:54:59.161" v="567" actId="20577"/>
          <ac:spMkLst>
            <pc:docMk/>
            <pc:sldMk cId="3973244038" sldId="340"/>
            <ac:spMk id="5" creationId="{AC0CF79D-1457-4530-FF6B-DFC283D8A0F1}"/>
          </ac:spMkLst>
        </pc:spChg>
        <pc:grpChg chg="add mod">
          <ac:chgData name="M114020044" userId="3e6affed-4653-4f14-b795-81dcb66ec9a1" providerId="ADAL" clId="{B29765DE-4404-49DF-8711-AD0536D0A4AA}" dt="2023-06-11T17:35:03.680" v="498"/>
          <ac:grpSpMkLst>
            <pc:docMk/>
            <pc:sldMk cId="3973244038" sldId="340"/>
            <ac:grpSpMk id="3" creationId="{350A5C84-F2F4-3CE6-EC6A-34B281E45AD8}"/>
          </ac:grpSpMkLst>
        </pc:grpChg>
        <pc:picChg chg="add mod">
          <ac:chgData name="M114020044" userId="3e6affed-4653-4f14-b795-81dcb66ec9a1" providerId="ADAL" clId="{B29765DE-4404-49DF-8711-AD0536D0A4AA}" dt="2023-06-11T17:55:22.183" v="568" actId="14826"/>
          <ac:picMkLst>
            <pc:docMk/>
            <pc:sldMk cId="3973244038" sldId="340"/>
            <ac:picMk id="2" creationId="{8F413D4E-1E25-6AB1-2EF2-31DE356F807A}"/>
          </ac:picMkLst>
        </pc:picChg>
      </pc:sldChg>
      <pc:sldChg chg="addSp delSp modSp add mod ord modAnim">
        <pc:chgData name="M114020044" userId="3e6affed-4653-4f14-b795-81dcb66ec9a1" providerId="ADAL" clId="{B29765DE-4404-49DF-8711-AD0536D0A4AA}" dt="2023-06-12T07:44:07.657" v="679"/>
        <pc:sldMkLst>
          <pc:docMk/>
          <pc:sldMk cId="1464082493" sldId="341"/>
        </pc:sldMkLst>
        <pc:spChg chg="mod">
          <ac:chgData name="M114020044" userId="3e6affed-4653-4f14-b795-81dcb66ec9a1" providerId="ADAL" clId="{B29765DE-4404-49DF-8711-AD0536D0A4AA}" dt="2023-06-11T17:43:13.392" v="520"/>
          <ac:spMkLst>
            <pc:docMk/>
            <pc:sldMk cId="1464082493" sldId="341"/>
            <ac:spMk id="6" creationId="{E2BF5C28-38B3-4974-8576-A7FF938B2579}"/>
          </ac:spMkLst>
        </pc:spChg>
        <pc:spChg chg="mod">
          <ac:chgData name="M114020044" userId="3e6affed-4653-4f14-b795-81dcb66ec9a1" providerId="ADAL" clId="{B29765DE-4404-49DF-8711-AD0536D0A4AA}" dt="2023-06-11T17:19:47.292" v="284" actId="20577"/>
          <ac:spMkLst>
            <pc:docMk/>
            <pc:sldMk cId="1464082493" sldId="341"/>
            <ac:spMk id="7" creationId="{1A868C36-D7FE-F9F6-EA19-2A90A6E2AB2C}"/>
          </ac:spMkLst>
        </pc:spChg>
        <pc:grpChg chg="mod">
          <ac:chgData name="M114020044" userId="3e6affed-4653-4f14-b795-81dcb66ec9a1" providerId="ADAL" clId="{B29765DE-4404-49DF-8711-AD0536D0A4AA}" dt="2023-06-11T17:19:51.030" v="285" actId="1076"/>
          <ac:grpSpMkLst>
            <pc:docMk/>
            <pc:sldMk cId="1464082493" sldId="341"/>
            <ac:grpSpMk id="9" creationId="{34FD3376-58F5-85E8-6985-5131CC7033BA}"/>
          </ac:grpSpMkLst>
        </pc:grpChg>
        <pc:picChg chg="add mod">
          <ac:chgData name="M114020044" userId="3e6affed-4653-4f14-b795-81dcb66ec9a1" providerId="ADAL" clId="{B29765DE-4404-49DF-8711-AD0536D0A4AA}" dt="2023-06-11T17:40:17.486" v="512" actId="14826"/>
          <ac:picMkLst>
            <pc:docMk/>
            <pc:sldMk cId="1464082493" sldId="341"/>
            <ac:picMk id="2" creationId="{D7CB4947-2D09-CF66-8217-00E855CC9C28}"/>
          </ac:picMkLst>
        </pc:picChg>
        <pc:picChg chg="add mod">
          <ac:chgData name="M114020044" userId="3e6affed-4653-4f14-b795-81dcb66ec9a1" providerId="ADAL" clId="{B29765DE-4404-49DF-8711-AD0536D0A4AA}" dt="2023-06-11T17:41:58.672" v="513" actId="14826"/>
          <ac:picMkLst>
            <pc:docMk/>
            <pc:sldMk cId="1464082493" sldId="341"/>
            <ac:picMk id="3" creationId="{9531AE96-74A3-C27B-A377-524D329C3B64}"/>
          </ac:picMkLst>
        </pc:picChg>
        <pc:picChg chg="add mod">
          <ac:chgData name="M114020044" userId="3e6affed-4653-4f14-b795-81dcb66ec9a1" providerId="ADAL" clId="{B29765DE-4404-49DF-8711-AD0536D0A4AA}" dt="2023-06-11T17:42:09.352" v="514" actId="14826"/>
          <ac:picMkLst>
            <pc:docMk/>
            <pc:sldMk cId="1464082493" sldId="341"/>
            <ac:picMk id="4" creationId="{2204C672-CA7C-F153-FC32-AC8195D3016A}"/>
          </ac:picMkLst>
        </pc:picChg>
        <pc:picChg chg="del mod">
          <ac:chgData name="M114020044" userId="3e6affed-4653-4f14-b795-81dcb66ec9a1" providerId="ADAL" clId="{B29765DE-4404-49DF-8711-AD0536D0A4AA}" dt="2023-06-11T17:20:41.777" v="287" actId="478"/>
          <ac:picMkLst>
            <pc:docMk/>
            <pc:sldMk cId="1464082493" sldId="341"/>
            <ac:picMk id="5" creationId="{C8DB218A-34C0-AA95-3E9D-7E89EBE0E72A}"/>
          </ac:picMkLst>
        </pc:picChg>
      </pc:sldChg>
      <pc:sldChg chg="addSp delSp modSp add mod ord delAnim modAnim">
        <pc:chgData name="M114020044" userId="3e6affed-4653-4f14-b795-81dcb66ec9a1" providerId="ADAL" clId="{B29765DE-4404-49DF-8711-AD0536D0A4AA}" dt="2023-06-12T07:44:36.395" v="693"/>
        <pc:sldMkLst>
          <pc:docMk/>
          <pc:sldMk cId="3697751819" sldId="342"/>
        </pc:sldMkLst>
        <pc:spChg chg="add mod">
          <ac:chgData name="M114020044" userId="3e6affed-4653-4f14-b795-81dcb66ec9a1" providerId="ADAL" clId="{B29765DE-4404-49DF-8711-AD0536D0A4AA}" dt="2023-06-11T17:24:28.526" v="378" actId="1076"/>
          <ac:spMkLst>
            <pc:docMk/>
            <pc:sldMk cId="3697751819" sldId="342"/>
            <ac:spMk id="2" creationId="{9CDABF1E-DB41-8453-93E2-72D8F0BA6A3E}"/>
          </ac:spMkLst>
        </pc:spChg>
        <pc:spChg chg="add mod">
          <ac:chgData name="M114020044" userId="3e6affed-4653-4f14-b795-81dcb66ec9a1" providerId="ADAL" clId="{B29765DE-4404-49DF-8711-AD0536D0A4AA}" dt="2023-06-11T17:24:59.882" v="384" actId="1076"/>
          <ac:spMkLst>
            <pc:docMk/>
            <pc:sldMk cId="3697751819" sldId="342"/>
            <ac:spMk id="3" creationId="{A350056C-F746-826F-9503-5C94336A3DEC}"/>
          </ac:spMkLst>
        </pc:spChg>
        <pc:spChg chg="add mod">
          <ac:chgData name="M114020044" userId="3e6affed-4653-4f14-b795-81dcb66ec9a1" providerId="ADAL" clId="{B29765DE-4404-49DF-8711-AD0536D0A4AA}" dt="2023-06-11T17:25:08.468" v="386" actId="1076"/>
          <ac:spMkLst>
            <pc:docMk/>
            <pc:sldMk cId="3697751819" sldId="342"/>
            <ac:spMk id="4" creationId="{40F39D4C-DED2-D032-E834-13D630614212}"/>
          </ac:spMkLst>
        </pc:spChg>
        <pc:spChg chg="del">
          <ac:chgData name="M114020044" userId="3e6affed-4653-4f14-b795-81dcb66ec9a1" providerId="ADAL" clId="{B29765DE-4404-49DF-8711-AD0536D0A4AA}" dt="2023-06-11T17:25:24.959" v="391" actId="478"/>
          <ac:spMkLst>
            <pc:docMk/>
            <pc:sldMk cId="3697751819" sldId="342"/>
            <ac:spMk id="6" creationId="{E2BF5C28-38B3-4974-8576-A7FF938B2579}"/>
          </ac:spMkLst>
        </pc:spChg>
        <pc:spChg chg="mod">
          <ac:chgData name="M114020044" userId="3e6affed-4653-4f14-b795-81dcb66ec9a1" providerId="ADAL" clId="{B29765DE-4404-49DF-8711-AD0536D0A4AA}" dt="2023-06-11T17:25:13.909" v="388" actId="1076"/>
          <ac:spMkLst>
            <pc:docMk/>
            <pc:sldMk cId="3697751819" sldId="342"/>
            <ac:spMk id="7" creationId="{1A868C36-D7FE-F9F6-EA19-2A90A6E2AB2C}"/>
          </ac:spMkLst>
        </pc:spChg>
        <pc:spChg chg="del mod">
          <ac:chgData name="M114020044" userId="3e6affed-4653-4f14-b795-81dcb66ec9a1" providerId="ADAL" clId="{B29765DE-4404-49DF-8711-AD0536D0A4AA}" dt="2023-06-11T17:27:14.481" v="405" actId="478"/>
          <ac:spMkLst>
            <pc:docMk/>
            <pc:sldMk cId="3697751819" sldId="342"/>
            <ac:spMk id="8" creationId="{A9E42A30-5BE7-4449-9ECD-86D30A7354F7}"/>
          </ac:spMkLst>
        </pc:spChg>
        <pc:spChg chg="add del mod">
          <ac:chgData name="M114020044" userId="3e6affed-4653-4f14-b795-81dcb66ec9a1" providerId="ADAL" clId="{B29765DE-4404-49DF-8711-AD0536D0A4AA}" dt="2023-06-11T17:23:34.002" v="352"/>
          <ac:spMkLst>
            <pc:docMk/>
            <pc:sldMk cId="3697751819" sldId="342"/>
            <ac:spMk id="10" creationId="{2518556D-58D9-28CA-3BA2-570FB00912E3}"/>
          </ac:spMkLst>
        </pc:spChg>
        <pc:spChg chg="add del mod ord">
          <ac:chgData name="M114020044" userId="3e6affed-4653-4f14-b795-81dcb66ec9a1" providerId="ADAL" clId="{B29765DE-4404-49DF-8711-AD0536D0A4AA}" dt="2023-06-11T17:27:10.069" v="404" actId="478"/>
          <ac:spMkLst>
            <pc:docMk/>
            <pc:sldMk cId="3697751819" sldId="342"/>
            <ac:spMk id="11" creationId="{C760B7FF-4923-AE10-70E8-6B51D3F1817F}"/>
          </ac:spMkLst>
        </pc:spChg>
        <pc:spChg chg="add mod">
          <ac:chgData name="M114020044" userId="3e6affed-4653-4f14-b795-81dcb66ec9a1" providerId="ADAL" clId="{B29765DE-4404-49DF-8711-AD0536D0A4AA}" dt="2023-06-12T07:44:30.315" v="692" actId="313"/>
          <ac:spMkLst>
            <pc:docMk/>
            <pc:sldMk cId="3697751819" sldId="342"/>
            <ac:spMk id="12" creationId="{4E9B5AA2-6174-13F3-2F06-043B95DC9A1C}"/>
          </ac:spMkLst>
        </pc:spChg>
        <pc:spChg chg="mod">
          <ac:chgData name="M114020044" userId="3e6affed-4653-4f14-b795-81dcb66ec9a1" providerId="ADAL" clId="{B29765DE-4404-49DF-8711-AD0536D0A4AA}" dt="2023-06-11T17:26:10.990" v="400"/>
          <ac:spMkLst>
            <pc:docMk/>
            <pc:sldMk cId="3697751819" sldId="342"/>
            <ac:spMk id="14" creationId="{816FE882-C891-65E6-E26D-F1AFB2A84648}"/>
          </ac:spMkLst>
        </pc:spChg>
        <pc:spChg chg="mod">
          <ac:chgData name="M114020044" userId="3e6affed-4653-4f14-b795-81dcb66ec9a1" providerId="ADAL" clId="{B29765DE-4404-49DF-8711-AD0536D0A4AA}" dt="2023-06-11T17:26:10.990" v="400"/>
          <ac:spMkLst>
            <pc:docMk/>
            <pc:sldMk cId="3697751819" sldId="342"/>
            <ac:spMk id="15" creationId="{305F7D2D-2988-3579-ED6A-1679F0ED1F09}"/>
          </ac:spMkLst>
        </pc:spChg>
        <pc:grpChg chg="mod">
          <ac:chgData name="M114020044" userId="3e6affed-4653-4f14-b795-81dcb66ec9a1" providerId="ADAL" clId="{B29765DE-4404-49DF-8711-AD0536D0A4AA}" dt="2023-06-11T17:26:02.426" v="399" actId="1076"/>
          <ac:grpSpMkLst>
            <pc:docMk/>
            <pc:sldMk cId="3697751819" sldId="342"/>
            <ac:grpSpMk id="9" creationId="{34FD3376-58F5-85E8-6985-5131CC7033BA}"/>
          </ac:grpSpMkLst>
        </pc:grpChg>
        <pc:grpChg chg="add mod">
          <ac:chgData name="M114020044" userId="3e6affed-4653-4f14-b795-81dcb66ec9a1" providerId="ADAL" clId="{B29765DE-4404-49DF-8711-AD0536D0A4AA}" dt="2023-06-11T17:26:22.997" v="401" actId="1076"/>
          <ac:grpSpMkLst>
            <pc:docMk/>
            <pc:sldMk cId="3697751819" sldId="342"/>
            <ac:grpSpMk id="13" creationId="{EB417530-8B8C-721B-A0F1-8F004ECA20F2}"/>
          </ac:grpSpMkLst>
        </pc:grpChg>
        <pc:picChg chg="mod">
          <ac:chgData name="M114020044" userId="3e6affed-4653-4f14-b795-81dcb66ec9a1" providerId="ADAL" clId="{B29765DE-4404-49DF-8711-AD0536D0A4AA}" dt="2023-06-11T17:25:59.569" v="398" actId="1076"/>
          <ac:picMkLst>
            <pc:docMk/>
            <pc:sldMk cId="3697751819" sldId="342"/>
            <ac:picMk id="5" creationId="{C8DB218A-34C0-AA95-3E9D-7E89EBE0E72A}"/>
          </ac:picMkLst>
        </pc:picChg>
      </pc:sldChg>
      <pc:sldChg chg="addSp delSp modSp add mod modAnim">
        <pc:chgData name="M114020044" userId="3e6affed-4653-4f14-b795-81dcb66ec9a1" providerId="ADAL" clId="{B29765DE-4404-49DF-8711-AD0536D0A4AA}" dt="2023-06-12T07:44:38.084" v="694"/>
        <pc:sldMkLst>
          <pc:docMk/>
          <pc:sldMk cId="3625531443" sldId="343"/>
        </pc:sldMkLst>
        <pc:spChg chg="mod">
          <ac:chgData name="M114020044" userId="3e6affed-4653-4f14-b795-81dcb66ec9a1" providerId="ADAL" clId="{B29765DE-4404-49DF-8711-AD0536D0A4AA}" dt="2023-06-11T17:32:02.579" v="443" actId="20577"/>
          <ac:spMkLst>
            <pc:docMk/>
            <pc:sldMk cId="3625531443" sldId="343"/>
            <ac:spMk id="7" creationId="{1A868C36-D7FE-F9F6-EA19-2A90A6E2AB2C}"/>
          </ac:spMkLst>
        </pc:spChg>
        <pc:picChg chg="add del mod">
          <ac:chgData name="M114020044" userId="3e6affed-4653-4f14-b795-81dcb66ec9a1" providerId="ADAL" clId="{B29765DE-4404-49DF-8711-AD0536D0A4AA}" dt="2023-06-11T17:30:13.515" v="417" actId="22"/>
          <ac:picMkLst>
            <pc:docMk/>
            <pc:sldMk cId="3625531443" sldId="343"/>
            <ac:picMk id="3" creationId="{8F7B082A-15FA-645F-47C0-EF649946F885}"/>
          </ac:picMkLst>
        </pc:picChg>
        <pc:picChg chg="add del">
          <ac:chgData name="M114020044" userId="3e6affed-4653-4f14-b795-81dcb66ec9a1" providerId="ADAL" clId="{B29765DE-4404-49DF-8711-AD0536D0A4AA}" dt="2023-06-11T17:30:30.476" v="423" actId="478"/>
          <ac:picMkLst>
            <pc:docMk/>
            <pc:sldMk cId="3625531443" sldId="343"/>
            <ac:picMk id="5" creationId="{C8DB218A-34C0-AA95-3E9D-7E89EBE0E72A}"/>
          </ac:picMkLst>
        </pc:picChg>
        <pc:picChg chg="add del mod">
          <ac:chgData name="M114020044" userId="3e6affed-4653-4f14-b795-81dcb66ec9a1" providerId="ADAL" clId="{B29765DE-4404-49DF-8711-AD0536D0A4AA}" dt="2023-06-11T17:32:03.542" v="445" actId="478"/>
          <ac:picMkLst>
            <pc:docMk/>
            <pc:sldMk cId="3625531443" sldId="343"/>
            <ac:picMk id="10" creationId="{82D7307C-9247-AC8D-C02C-A27579B69F03}"/>
          </ac:picMkLst>
        </pc:picChg>
        <pc:picChg chg="add del mod">
          <ac:chgData name="M114020044" userId="3e6affed-4653-4f14-b795-81dcb66ec9a1" providerId="ADAL" clId="{B29765DE-4404-49DF-8711-AD0536D0A4AA}" dt="2023-06-11T17:32:06.617" v="447" actId="22"/>
          <ac:picMkLst>
            <pc:docMk/>
            <pc:sldMk cId="3625531443" sldId="343"/>
            <ac:picMk id="12" creationId="{B7617E1D-D527-B479-6CB0-7216D63EEE7D}"/>
          </ac:picMkLst>
        </pc:picChg>
      </pc:sldChg>
      <pc:sldChg chg="modSp add mod ord modAnim">
        <pc:chgData name="M114020044" userId="3e6affed-4653-4f14-b795-81dcb66ec9a1" providerId="ADAL" clId="{B29765DE-4404-49DF-8711-AD0536D0A4AA}" dt="2023-06-12T07:44:39.874" v="695"/>
        <pc:sldMkLst>
          <pc:docMk/>
          <pc:sldMk cId="3239785834" sldId="344"/>
        </pc:sldMkLst>
        <pc:spChg chg="mod">
          <ac:chgData name="M114020044" userId="3e6affed-4653-4f14-b795-81dcb66ec9a1" providerId="ADAL" clId="{B29765DE-4404-49DF-8711-AD0536D0A4AA}" dt="2023-06-11T17:33:18.575" v="478" actId="20577"/>
          <ac:spMkLst>
            <pc:docMk/>
            <pc:sldMk cId="3239785834" sldId="344"/>
            <ac:spMk id="2" creationId="{9CDABF1E-DB41-8453-93E2-72D8F0BA6A3E}"/>
          </ac:spMkLst>
        </pc:spChg>
        <pc:spChg chg="mod">
          <ac:chgData name="M114020044" userId="3e6affed-4653-4f14-b795-81dcb66ec9a1" providerId="ADAL" clId="{B29765DE-4404-49DF-8711-AD0536D0A4AA}" dt="2023-06-11T17:33:34.511" v="488" actId="20577"/>
          <ac:spMkLst>
            <pc:docMk/>
            <pc:sldMk cId="3239785834" sldId="344"/>
            <ac:spMk id="4" creationId="{40F39D4C-DED2-D032-E834-13D630614212}"/>
          </ac:spMkLst>
        </pc:spChg>
        <pc:spChg chg="mod">
          <ac:chgData name="M114020044" userId="3e6affed-4653-4f14-b795-81dcb66ec9a1" providerId="ADAL" clId="{B29765DE-4404-49DF-8711-AD0536D0A4AA}" dt="2023-06-11T17:32:42.116" v="465" actId="20577"/>
          <ac:spMkLst>
            <pc:docMk/>
            <pc:sldMk cId="3239785834" sldId="344"/>
            <ac:spMk id="15" creationId="{305F7D2D-2988-3579-ED6A-1679F0ED1F09}"/>
          </ac:spMkLst>
        </pc:spChg>
        <pc:picChg chg="mod">
          <ac:chgData name="M114020044" userId="3e6affed-4653-4f14-b795-81dcb66ec9a1" providerId="ADAL" clId="{B29765DE-4404-49DF-8711-AD0536D0A4AA}" dt="2023-06-11T17:32:56.376" v="466" actId="14826"/>
          <ac:picMkLst>
            <pc:docMk/>
            <pc:sldMk cId="3239785834" sldId="344"/>
            <ac:picMk id="5" creationId="{C8DB218A-34C0-AA95-3E9D-7E89EBE0E72A}"/>
          </ac:picMkLst>
        </pc:picChg>
      </pc:sldChg>
      <pc:sldChg chg="modSp add mod modAnim">
        <pc:chgData name="M114020044" userId="3e6affed-4653-4f14-b795-81dcb66ec9a1" providerId="ADAL" clId="{B29765DE-4404-49DF-8711-AD0536D0A4AA}" dt="2023-06-12T07:44:42.734" v="697"/>
        <pc:sldMkLst>
          <pc:docMk/>
          <pc:sldMk cId="1351007597" sldId="345"/>
        </pc:sldMkLst>
        <pc:spChg chg="mod">
          <ac:chgData name="M114020044" userId="3e6affed-4653-4f14-b795-81dcb66ec9a1" providerId="ADAL" clId="{B29765DE-4404-49DF-8711-AD0536D0A4AA}" dt="2023-06-11T17:34:01.662" v="492" actId="20577"/>
          <ac:spMkLst>
            <pc:docMk/>
            <pc:sldMk cId="1351007597" sldId="345"/>
            <ac:spMk id="2" creationId="{9CDABF1E-DB41-8453-93E2-72D8F0BA6A3E}"/>
          </ac:spMkLst>
        </pc:spChg>
        <pc:spChg chg="mod">
          <ac:chgData name="M114020044" userId="3e6affed-4653-4f14-b795-81dcb66ec9a1" providerId="ADAL" clId="{B29765DE-4404-49DF-8711-AD0536D0A4AA}" dt="2023-06-11T17:34:12.423" v="497" actId="20577"/>
          <ac:spMkLst>
            <pc:docMk/>
            <pc:sldMk cId="1351007597" sldId="345"/>
            <ac:spMk id="4" creationId="{40F39D4C-DED2-D032-E834-13D630614212}"/>
          </ac:spMkLst>
        </pc:spChg>
        <pc:spChg chg="mod">
          <ac:chgData name="M114020044" userId="3e6affed-4653-4f14-b795-81dcb66ec9a1" providerId="ADAL" clId="{B29765DE-4404-49DF-8711-AD0536D0A4AA}" dt="2023-06-12T07:37:15.125" v="658" actId="20577"/>
          <ac:spMkLst>
            <pc:docMk/>
            <pc:sldMk cId="1351007597" sldId="345"/>
            <ac:spMk id="15" creationId="{305F7D2D-2988-3579-ED6A-1679F0ED1F09}"/>
          </ac:spMkLst>
        </pc:spChg>
        <pc:picChg chg="mod">
          <ac:chgData name="M114020044" userId="3e6affed-4653-4f14-b795-81dcb66ec9a1" providerId="ADAL" clId="{B29765DE-4404-49DF-8711-AD0536D0A4AA}" dt="2023-06-11T17:33:48.169" v="489" actId="14826"/>
          <ac:picMkLst>
            <pc:docMk/>
            <pc:sldMk cId="1351007597" sldId="345"/>
            <ac:picMk id="5" creationId="{C8DB218A-34C0-AA95-3E9D-7E89EBE0E72A}"/>
          </ac:picMkLst>
        </pc:picChg>
      </pc:sldChg>
      <pc:sldChg chg="addSp delSp modSp add mod modAnim">
        <pc:chgData name="M114020044" userId="3e6affed-4653-4f14-b795-81dcb66ec9a1" providerId="ADAL" clId="{B29765DE-4404-49DF-8711-AD0536D0A4AA}" dt="2023-06-12T16:50:43.981" v="752" actId="14826"/>
        <pc:sldMkLst>
          <pc:docMk/>
          <pc:sldMk cId="2626280391" sldId="346"/>
        </pc:sldMkLst>
        <pc:spChg chg="mod">
          <ac:chgData name="M114020044" userId="3e6affed-4653-4f14-b795-81dcb66ec9a1" providerId="ADAL" clId="{B29765DE-4404-49DF-8711-AD0536D0A4AA}" dt="2023-06-11T17:32:27.292" v="457" actId="20577"/>
          <ac:spMkLst>
            <pc:docMk/>
            <pc:sldMk cId="2626280391" sldId="346"/>
            <ac:spMk id="7" creationId="{1A868C36-D7FE-F9F6-EA19-2A90A6E2AB2C}"/>
          </ac:spMkLst>
        </pc:spChg>
        <pc:picChg chg="add mod">
          <ac:chgData name="M114020044" userId="3e6affed-4653-4f14-b795-81dcb66ec9a1" providerId="ADAL" clId="{B29765DE-4404-49DF-8711-AD0536D0A4AA}" dt="2023-06-12T16:50:43.981" v="752" actId="14826"/>
          <ac:picMkLst>
            <pc:docMk/>
            <pc:sldMk cId="2626280391" sldId="346"/>
            <ac:picMk id="3" creationId="{AC98AE54-5BEC-1D04-1D10-9569CB3C6549}"/>
          </ac:picMkLst>
        </pc:picChg>
        <pc:picChg chg="del">
          <ac:chgData name="M114020044" userId="3e6affed-4653-4f14-b795-81dcb66ec9a1" providerId="ADAL" clId="{B29765DE-4404-49DF-8711-AD0536D0A4AA}" dt="2023-06-11T17:32:23.138" v="451" actId="478"/>
          <ac:picMkLst>
            <pc:docMk/>
            <pc:sldMk cId="2626280391" sldId="346"/>
            <ac:picMk id="5" creationId="{C8DB218A-34C0-AA95-3E9D-7E89EBE0E72A}"/>
          </ac:picMkLst>
        </pc:picChg>
      </pc:sldChg>
      <pc:sldChg chg="modSp add mod ord modAnim">
        <pc:chgData name="M114020044" userId="3e6affed-4653-4f14-b795-81dcb66ec9a1" providerId="ADAL" clId="{B29765DE-4404-49DF-8711-AD0536D0A4AA}" dt="2023-06-12T07:43:59.780" v="676"/>
        <pc:sldMkLst>
          <pc:docMk/>
          <pc:sldMk cId="1844397155" sldId="347"/>
        </pc:sldMkLst>
        <pc:spChg chg="mod">
          <ac:chgData name="M114020044" userId="3e6affed-4653-4f14-b795-81dcb66ec9a1" providerId="ADAL" clId="{B29765DE-4404-49DF-8711-AD0536D0A4AA}" dt="2023-06-11T17:52:46.536" v="533" actId="20577"/>
          <ac:spMkLst>
            <pc:docMk/>
            <pc:sldMk cId="1844397155" sldId="347"/>
            <ac:spMk id="2" creationId="{9CDABF1E-DB41-8453-93E2-72D8F0BA6A3E}"/>
          </ac:spMkLst>
        </pc:spChg>
        <pc:spChg chg="mod">
          <ac:chgData name="M114020044" userId="3e6affed-4653-4f14-b795-81dcb66ec9a1" providerId="ADAL" clId="{B29765DE-4404-49DF-8711-AD0536D0A4AA}" dt="2023-06-11T17:52:52.623" v="537" actId="20577"/>
          <ac:spMkLst>
            <pc:docMk/>
            <pc:sldMk cId="1844397155" sldId="347"/>
            <ac:spMk id="4" creationId="{40F39D4C-DED2-D032-E834-13D630614212}"/>
          </ac:spMkLst>
        </pc:spChg>
        <pc:spChg chg="mod">
          <ac:chgData name="M114020044" userId="3e6affed-4653-4f14-b795-81dcb66ec9a1" providerId="ADAL" clId="{B29765DE-4404-49DF-8711-AD0536D0A4AA}" dt="2023-06-11T17:43:08.322" v="519"/>
          <ac:spMkLst>
            <pc:docMk/>
            <pc:sldMk cId="1844397155" sldId="347"/>
            <ac:spMk id="12" creationId="{4E9B5AA2-6174-13F3-2F06-043B95DC9A1C}"/>
          </ac:spMkLst>
        </pc:spChg>
        <pc:picChg chg="mod">
          <ac:chgData name="M114020044" userId="3e6affed-4653-4f14-b795-81dcb66ec9a1" providerId="ADAL" clId="{B29765DE-4404-49DF-8711-AD0536D0A4AA}" dt="2023-06-11T17:52:35.467" v="531" actId="14826"/>
          <ac:picMkLst>
            <pc:docMk/>
            <pc:sldMk cId="1844397155" sldId="347"/>
            <ac:picMk id="5" creationId="{C8DB218A-34C0-AA95-3E9D-7E89EBE0E72A}"/>
          </ac:picMkLst>
        </pc:picChg>
      </pc:sldChg>
      <pc:sldChg chg="add ord modAnim">
        <pc:chgData name="M114020044" userId="3e6affed-4653-4f14-b795-81dcb66ec9a1" providerId="ADAL" clId="{B29765DE-4404-49DF-8711-AD0536D0A4AA}" dt="2023-06-12T07:44:44.849" v="698"/>
        <pc:sldMkLst>
          <pc:docMk/>
          <pc:sldMk cId="1703408390" sldId="348"/>
        </pc:sldMkLst>
      </pc:sldChg>
      <pc:sldChg chg="addSp delSp modSp add mod ord modAnim">
        <pc:chgData name="M114020044" userId="3e6affed-4653-4f14-b795-81dcb66ec9a1" providerId="ADAL" clId="{B29765DE-4404-49DF-8711-AD0536D0A4AA}" dt="2023-06-12T07:50:31.879" v="703" actId="20577"/>
        <pc:sldMkLst>
          <pc:docMk/>
          <pc:sldMk cId="3183738571" sldId="349"/>
        </pc:sldMkLst>
        <pc:spChg chg="mod">
          <ac:chgData name="M114020044" userId="3e6affed-4653-4f14-b795-81dcb66ec9a1" providerId="ADAL" clId="{B29765DE-4404-49DF-8711-AD0536D0A4AA}" dt="2023-06-12T07:50:31.879" v="703" actId="20577"/>
          <ac:spMkLst>
            <pc:docMk/>
            <pc:sldMk cId="3183738571" sldId="349"/>
            <ac:spMk id="2" creationId="{9CDABF1E-DB41-8453-93E2-72D8F0BA6A3E}"/>
          </ac:spMkLst>
        </pc:spChg>
        <pc:spChg chg="mod">
          <ac:chgData name="M114020044" userId="3e6affed-4653-4f14-b795-81dcb66ec9a1" providerId="ADAL" clId="{B29765DE-4404-49DF-8711-AD0536D0A4AA}" dt="2023-06-12T07:32:50.627" v="606" actId="20577"/>
          <ac:spMkLst>
            <pc:docMk/>
            <pc:sldMk cId="3183738571" sldId="349"/>
            <ac:spMk id="4" creationId="{40F39D4C-DED2-D032-E834-13D630614212}"/>
          </ac:spMkLst>
        </pc:spChg>
        <pc:spChg chg="mod">
          <ac:chgData name="M114020044" userId="3e6affed-4653-4f14-b795-81dcb66ec9a1" providerId="ADAL" clId="{B29765DE-4404-49DF-8711-AD0536D0A4AA}" dt="2023-06-12T07:28:53.964" v="587"/>
          <ac:spMkLst>
            <pc:docMk/>
            <pc:sldMk cId="3183738571" sldId="349"/>
            <ac:spMk id="12" creationId="{4E9B5AA2-6174-13F3-2F06-043B95DC9A1C}"/>
          </ac:spMkLst>
        </pc:spChg>
        <pc:picChg chg="del">
          <ac:chgData name="M114020044" userId="3e6affed-4653-4f14-b795-81dcb66ec9a1" providerId="ADAL" clId="{B29765DE-4404-49DF-8711-AD0536D0A4AA}" dt="2023-06-12T07:30:41.068" v="588" actId="478"/>
          <ac:picMkLst>
            <pc:docMk/>
            <pc:sldMk cId="3183738571" sldId="349"/>
            <ac:picMk id="5" creationId="{C8DB218A-34C0-AA95-3E9D-7E89EBE0E72A}"/>
          </ac:picMkLst>
        </pc:picChg>
        <pc:picChg chg="add mod">
          <ac:chgData name="M114020044" userId="3e6affed-4653-4f14-b795-81dcb66ec9a1" providerId="ADAL" clId="{B29765DE-4404-49DF-8711-AD0536D0A4AA}" dt="2023-06-12T07:31:10.044" v="596" actId="1076"/>
          <ac:picMkLst>
            <pc:docMk/>
            <pc:sldMk cId="3183738571" sldId="349"/>
            <ac:picMk id="6" creationId="{D351D1E2-61A6-36B6-033F-AE47EA71F0B6}"/>
          </ac:picMkLst>
        </pc:picChg>
        <pc:picChg chg="add mod">
          <ac:chgData name="M114020044" userId="3e6affed-4653-4f14-b795-81dcb66ec9a1" providerId="ADAL" clId="{B29765DE-4404-49DF-8711-AD0536D0A4AA}" dt="2023-06-12T07:31:10.044" v="596" actId="1076"/>
          <ac:picMkLst>
            <pc:docMk/>
            <pc:sldMk cId="3183738571" sldId="349"/>
            <ac:picMk id="8" creationId="{9660D394-B0E5-F51B-F0F8-A05CC3F5AE97}"/>
          </ac:picMkLst>
        </pc:picChg>
      </pc:sldChg>
      <pc:sldChg chg="addSp delSp modSp add mod ord modAnim">
        <pc:chgData name="M114020044" userId="3e6affed-4653-4f14-b795-81dcb66ec9a1" providerId="ADAL" clId="{B29765DE-4404-49DF-8711-AD0536D0A4AA}" dt="2023-06-12T07:44:19.282" v="684"/>
        <pc:sldMkLst>
          <pc:docMk/>
          <pc:sldMk cId="1134579119" sldId="350"/>
        </pc:sldMkLst>
        <pc:spChg chg="mod">
          <ac:chgData name="M114020044" userId="3e6affed-4653-4f14-b795-81dcb66ec9a1" providerId="ADAL" clId="{B29765DE-4404-49DF-8711-AD0536D0A4AA}" dt="2023-06-12T07:34:11.664" v="619"/>
          <ac:spMkLst>
            <pc:docMk/>
            <pc:sldMk cId="1134579119" sldId="350"/>
            <ac:spMk id="6" creationId="{E2BF5C28-38B3-4974-8576-A7FF938B2579}"/>
          </ac:spMkLst>
        </pc:spChg>
        <pc:picChg chg="del">
          <ac:chgData name="M114020044" userId="3e6affed-4653-4f14-b795-81dcb66ec9a1" providerId="ADAL" clId="{B29765DE-4404-49DF-8711-AD0536D0A4AA}" dt="2023-06-12T07:33:36.783" v="613" actId="478"/>
          <ac:picMkLst>
            <pc:docMk/>
            <pc:sldMk cId="1134579119" sldId="350"/>
            <ac:picMk id="2" creationId="{D7CB4947-2D09-CF66-8217-00E855CC9C28}"/>
          </ac:picMkLst>
        </pc:picChg>
        <pc:picChg chg="del">
          <ac:chgData name="M114020044" userId="3e6affed-4653-4f14-b795-81dcb66ec9a1" providerId="ADAL" clId="{B29765DE-4404-49DF-8711-AD0536D0A4AA}" dt="2023-06-12T07:33:34.958" v="612" actId="478"/>
          <ac:picMkLst>
            <pc:docMk/>
            <pc:sldMk cId="1134579119" sldId="350"/>
            <ac:picMk id="3" creationId="{9531AE96-74A3-C27B-A377-524D329C3B64}"/>
          </ac:picMkLst>
        </pc:picChg>
        <pc:picChg chg="del">
          <ac:chgData name="M114020044" userId="3e6affed-4653-4f14-b795-81dcb66ec9a1" providerId="ADAL" clId="{B29765DE-4404-49DF-8711-AD0536D0A4AA}" dt="2023-06-12T07:33:33.388" v="611" actId="478"/>
          <ac:picMkLst>
            <pc:docMk/>
            <pc:sldMk cId="1134579119" sldId="350"/>
            <ac:picMk id="4" creationId="{2204C672-CA7C-F153-FC32-AC8195D3016A}"/>
          </ac:picMkLst>
        </pc:picChg>
        <pc:picChg chg="add mod">
          <ac:chgData name="M114020044" userId="3e6affed-4653-4f14-b795-81dcb66ec9a1" providerId="ADAL" clId="{B29765DE-4404-49DF-8711-AD0536D0A4AA}" dt="2023-06-12T07:33:44.891" v="616" actId="1076"/>
          <ac:picMkLst>
            <pc:docMk/>
            <pc:sldMk cId="1134579119" sldId="350"/>
            <ac:picMk id="5" creationId="{E0F8280A-07CF-D264-E2EC-88FD33BC16E1}"/>
          </ac:picMkLst>
        </pc:picChg>
      </pc:sldChg>
      <pc:sldChg chg="modSp add mod modAnim">
        <pc:chgData name="M114020044" userId="3e6affed-4653-4f14-b795-81dcb66ec9a1" providerId="ADAL" clId="{B29765DE-4404-49DF-8711-AD0536D0A4AA}" dt="2023-06-12T07:44:05.110" v="678"/>
        <pc:sldMkLst>
          <pc:docMk/>
          <pc:sldMk cId="3298832619" sldId="351"/>
        </pc:sldMkLst>
        <pc:spChg chg="mod">
          <ac:chgData name="M114020044" userId="3e6affed-4653-4f14-b795-81dcb66ec9a1" providerId="ADAL" clId="{B29765DE-4404-49DF-8711-AD0536D0A4AA}" dt="2023-06-11T17:54:49.747" v="557" actId="20577"/>
          <ac:spMkLst>
            <pc:docMk/>
            <pc:sldMk cId="3298832619" sldId="351"/>
            <ac:spMk id="2" creationId="{9CDABF1E-DB41-8453-93E2-72D8F0BA6A3E}"/>
          </ac:spMkLst>
        </pc:spChg>
        <pc:spChg chg="mod">
          <ac:chgData name="M114020044" userId="3e6affed-4653-4f14-b795-81dcb66ec9a1" providerId="ADAL" clId="{B29765DE-4404-49DF-8711-AD0536D0A4AA}" dt="2023-06-11T17:54:42.386" v="553" actId="20577"/>
          <ac:spMkLst>
            <pc:docMk/>
            <pc:sldMk cId="3298832619" sldId="351"/>
            <ac:spMk id="15" creationId="{305F7D2D-2988-3579-ED6A-1679F0ED1F09}"/>
          </ac:spMkLst>
        </pc:spChg>
        <pc:picChg chg="mod">
          <ac:chgData name="M114020044" userId="3e6affed-4653-4f14-b795-81dcb66ec9a1" providerId="ADAL" clId="{B29765DE-4404-49DF-8711-AD0536D0A4AA}" dt="2023-06-11T17:54:37.233" v="543" actId="14826"/>
          <ac:picMkLst>
            <pc:docMk/>
            <pc:sldMk cId="3298832619" sldId="351"/>
            <ac:picMk id="5" creationId="{C8DB218A-34C0-AA95-3E9D-7E89EBE0E72A}"/>
          </ac:picMkLst>
        </pc:picChg>
      </pc:sldChg>
      <pc:sldChg chg="add del">
        <pc:chgData name="M114020044" userId="3e6affed-4653-4f14-b795-81dcb66ec9a1" providerId="ADAL" clId="{B29765DE-4404-49DF-8711-AD0536D0A4AA}" dt="2023-06-11T17:55:36.359" v="569" actId="47"/>
        <pc:sldMkLst>
          <pc:docMk/>
          <pc:sldMk cId="910824473" sldId="352"/>
        </pc:sldMkLst>
      </pc:sldChg>
      <pc:sldChg chg="add ord modAnim">
        <pc:chgData name="M114020044" userId="3e6affed-4653-4f14-b795-81dcb66ec9a1" providerId="ADAL" clId="{B29765DE-4404-49DF-8711-AD0536D0A4AA}" dt="2023-06-12T07:43:56.810" v="675"/>
        <pc:sldMkLst>
          <pc:docMk/>
          <pc:sldMk cId="3537563706" sldId="353"/>
        </pc:sldMkLst>
      </pc:sldChg>
      <pc:sldChg chg="modSp add mod modAnim">
        <pc:chgData name="M114020044" userId="3e6affed-4653-4f14-b795-81dcb66ec9a1" providerId="ADAL" clId="{B29765DE-4404-49DF-8711-AD0536D0A4AA}" dt="2023-06-12T07:44:14.050" v="682"/>
        <pc:sldMkLst>
          <pc:docMk/>
          <pc:sldMk cId="1607324168" sldId="354"/>
        </pc:sldMkLst>
        <pc:spChg chg="mod">
          <ac:chgData name="M114020044" userId="3e6affed-4653-4f14-b795-81dcb66ec9a1" providerId="ADAL" clId="{B29765DE-4404-49DF-8711-AD0536D0A4AA}" dt="2023-06-12T07:34:45.259" v="628" actId="20577"/>
          <ac:spMkLst>
            <pc:docMk/>
            <pc:sldMk cId="1607324168" sldId="354"/>
            <ac:spMk id="5" creationId="{DEDFE0A9-0D22-68B7-6852-7F44784041AE}"/>
          </ac:spMkLst>
        </pc:spChg>
        <pc:picChg chg="mod">
          <ac:chgData name="M114020044" userId="3e6affed-4653-4f14-b795-81dcb66ec9a1" providerId="ADAL" clId="{B29765DE-4404-49DF-8711-AD0536D0A4AA}" dt="2023-06-12T07:35:21.987" v="629" actId="14826"/>
          <ac:picMkLst>
            <pc:docMk/>
            <pc:sldMk cId="1607324168" sldId="354"/>
            <ac:picMk id="2" creationId="{E08838AD-BFB8-3FE3-F9E3-5AF5FAB2BB47}"/>
          </ac:picMkLst>
        </pc:picChg>
      </pc:sldChg>
      <pc:sldChg chg="modSp add mod replId modAnim">
        <pc:chgData name="M114020044" userId="3e6affed-4653-4f14-b795-81dcb66ec9a1" providerId="ADAL" clId="{B29765DE-4404-49DF-8711-AD0536D0A4AA}" dt="2023-06-12T07:51:06.482" v="707" actId="20577"/>
        <pc:sldMkLst>
          <pc:docMk/>
          <pc:sldMk cId="673992928" sldId="355"/>
        </pc:sldMkLst>
        <pc:spChg chg="mod">
          <ac:chgData name="M114020044" userId="3e6affed-4653-4f14-b795-81dcb66ec9a1" providerId="ADAL" clId="{B29765DE-4404-49DF-8711-AD0536D0A4AA}" dt="2023-06-12T07:51:06.482" v="707" actId="20577"/>
          <ac:spMkLst>
            <pc:docMk/>
            <pc:sldMk cId="673992928" sldId="355"/>
            <ac:spMk id="2" creationId="{9CDABF1E-DB41-8453-93E2-72D8F0BA6A3E}"/>
          </ac:spMkLst>
        </pc:spChg>
        <pc:spChg chg="mod">
          <ac:chgData name="M114020044" userId="3e6affed-4653-4f14-b795-81dcb66ec9a1" providerId="ADAL" clId="{B29765DE-4404-49DF-8711-AD0536D0A4AA}" dt="2023-06-12T07:36:59.742" v="647" actId="20577"/>
          <ac:spMkLst>
            <pc:docMk/>
            <pc:sldMk cId="673992928" sldId="355"/>
            <ac:spMk id="4" creationId="{40F39D4C-DED2-D032-E834-13D630614212}"/>
          </ac:spMkLst>
        </pc:spChg>
        <pc:spChg chg="mod">
          <ac:chgData name="M114020044" userId="3e6affed-4653-4f14-b795-81dcb66ec9a1" providerId="ADAL" clId="{B29765DE-4404-49DF-8711-AD0536D0A4AA}" dt="2023-06-12T07:34:36.226" v="624" actId="20577"/>
          <ac:spMkLst>
            <pc:docMk/>
            <pc:sldMk cId="673992928" sldId="355"/>
            <ac:spMk id="15" creationId="{305F7D2D-2988-3579-ED6A-1679F0ED1F09}"/>
          </ac:spMkLst>
        </pc:spChg>
        <pc:picChg chg="mod">
          <ac:chgData name="M114020044" userId="3e6affed-4653-4f14-b795-81dcb66ec9a1" providerId="ADAL" clId="{B29765DE-4404-49DF-8711-AD0536D0A4AA}" dt="2023-06-12T07:36:06.693" v="635" actId="1076"/>
          <ac:picMkLst>
            <pc:docMk/>
            <pc:sldMk cId="673992928" sldId="355"/>
            <ac:picMk id="6" creationId="{D351D1E2-61A6-36B6-033F-AE47EA71F0B6}"/>
          </ac:picMkLst>
        </pc:picChg>
        <pc:picChg chg="mod">
          <ac:chgData name="M114020044" userId="3e6affed-4653-4f14-b795-81dcb66ec9a1" providerId="ADAL" clId="{B29765DE-4404-49DF-8711-AD0536D0A4AA}" dt="2023-06-12T07:36:06.693" v="635" actId="1076"/>
          <ac:picMkLst>
            <pc:docMk/>
            <pc:sldMk cId="673992928" sldId="355"/>
            <ac:picMk id="8" creationId="{9660D394-B0E5-F51B-F0F8-A05CC3F5AE97}"/>
          </ac:picMkLst>
        </pc:picChg>
      </pc:sldChg>
      <pc:sldChg chg="delSp modSp add mod ord">
        <pc:chgData name="M114020044" userId="3e6affed-4653-4f14-b795-81dcb66ec9a1" providerId="ADAL" clId="{B29765DE-4404-49DF-8711-AD0536D0A4AA}" dt="2023-06-12T10:21:48.625" v="734" actId="478"/>
        <pc:sldMkLst>
          <pc:docMk/>
          <pc:sldMk cId="2177271263" sldId="356"/>
        </pc:sldMkLst>
        <pc:spChg chg="mod">
          <ac:chgData name="M114020044" userId="3e6affed-4653-4f14-b795-81dcb66ec9a1" providerId="ADAL" clId="{B29765DE-4404-49DF-8711-AD0536D0A4AA}" dt="2023-06-12T10:21:37.073" v="730" actId="1076"/>
          <ac:spMkLst>
            <pc:docMk/>
            <pc:sldMk cId="2177271263" sldId="356"/>
            <ac:spMk id="5" creationId="{AC0CF79D-1457-4530-FF6B-DFC283D8A0F1}"/>
          </ac:spMkLst>
        </pc:spChg>
        <pc:grpChg chg="mod">
          <ac:chgData name="M114020044" userId="3e6affed-4653-4f14-b795-81dcb66ec9a1" providerId="ADAL" clId="{B29765DE-4404-49DF-8711-AD0536D0A4AA}" dt="2023-06-12T10:21:47.170" v="733" actId="1076"/>
          <ac:grpSpMkLst>
            <pc:docMk/>
            <pc:sldMk cId="2177271263" sldId="356"/>
            <ac:grpSpMk id="3" creationId="{350A5C84-F2F4-3CE6-EC6A-34B281E45AD8}"/>
          </ac:grpSpMkLst>
        </pc:grpChg>
        <pc:picChg chg="del mod">
          <ac:chgData name="M114020044" userId="3e6affed-4653-4f14-b795-81dcb66ec9a1" providerId="ADAL" clId="{B29765DE-4404-49DF-8711-AD0536D0A4AA}" dt="2023-06-12T10:21:48.625" v="734" actId="478"/>
          <ac:picMkLst>
            <pc:docMk/>
            <pc:sldMk cId="2177271263" sldId="356"/>
            <ac:picMk id="2" creationId="{8F413D4E-1E25-6AB1-2EF2-31DE356F807A}"/>
          </ac:picMkLst>
        </pc:picChg>
      </pc:sldChg>
    </pc:docChg>
  </pc:docChgLst>
  <pc:docChgLst>
    <pc:chgData name="M114020047" userId="S::m114020047@o365.student.nsysu.edu.tw::969653a2-0ca4-43c4-96fd-b564bbe4ec19" providerId="AD" clId="Web-{2CBDDC67-A596-261A-D590-993FDDBBF88C}"/>
    <pc:docChg chg="delSld modSld">
      <pc:chgData name="M114020047" userId="S::m114020047@o365.student.nsysu.edu.tw::969653a2-0ca4-43c4-96fd-b564bbe4ec19" providerId="AD" clId="Web-{2CBDDC67-A596-261A-D590-993FDDBBF88C}" dt="2023-06-12T15:12:20.926" v="8" actId="20577"/>
      <pc:docMkLst>
        <pc:docMk/>
      </pc:docMkLst>
      <pc:sldChg chg="del">
        <pc:chgData name="M114020047" userId="S::m114020047@o365.student.nsysu.edu.tw::969653a2-0ca4-43c4-96fd-b564bbe4ec19" providerId="AD" clId="Web-{2CBDDC67-A596-261A-D590-993FDDBBF88C}" dt="2023-06-12T15:12:00.457" v="0"/>
        <pc:sldMkLst>
          <pc:docMk/>
          <pc:sldMk cId="3625531443" sldId="343"/>
        </pc:sldMkLst>
      </pc:sldChg>
      <pc:sldChg chg="del">
        <pc:chgData name="M114020047" userId="S::m114020047@o365.student.nsysu.edu.tw::969653a2-0ca4-43c4-96fd-b564bbe4ec19" providerId="AD" clId="Web-{2CBDDC67-A596-261A-D590-993FDDBBF88C}" dt="2023-06-12T15:12:03.363" v="1"/>
        <pc:sldMkLst>
          <pc:docMk/>
          <pc:sldMk cId="3239785834" sldId="344"/>
        </pc:sldMkLst>
      </pc:sldChg>
      <pc:sldChg chg="modSp">
        <pc:chgData name="M114020047" userId="S::m114020047@o365.student.nsysu.edu.tw::969653a2-0ca4-43c4-96fd-b564bbe4ec19" providerId="AD" clId="Web-{2CBDDC67-A596-261A-D590-993FDDBBF88C}" dt="2023-06-12T15:12:20.926" v="8" actId="20577"/>
        <pc:sldMkLst>
          <pc:docMk/>
          <pc:sldMk cId="1351007597" sldId="345"/>
        </pc:sldMkLst>
        <pc:spChg chg="mod">
          <ac:chgData name="M114020047" userId="S::m114020047@o365.student.nsysu.edu.tw::969653a2-0ca4-43c4-96fd-b564bbe4ec19" providerId="AD" clId="Web-{2CBDDC67-A596-261A-D590-993FDDBBF88C}" dt="2023-06-12T15:12:20.926" v="8" actId="20577"/>
          <ac:spMkLst>
            <pc:docMk/>
            <pc:sldMk cId="1351007597" sldId="345"/>
            <ac:spMk id="15" creationId="{305F7D2D-2988-3579-ED6A-1679F0ED1F09}"/>
          </ac:spMkLst>
        </pc:spChg>
      </pc:sldChg>
      <pc:sldChg chg="modSp">
        <pc:chgData name="M114020047" userId="S::m114020047@o365.student.nsysu.edu.tw::969653a2-0ca4-43c4-96fd-b564bbe4ec19" providerId="AD" clId="Web-{2CBDDC67-A596-261A-D590-993FDDBBF88C}" dt="2023-06-12T15:12:12.301" v="6" actId="20577"/>
        <pc:sldMkLst>
          <pc:docMk/>
          <pc:sldMk cId="2626280391" sldId="346"/>
        </pc:sldMkLst>
        <pc:spChg chg="mod">
          <ac:chgData name="M114020047" userId="S::m114020047@o365.student.nsysu.edu.tw::969653a2-0ca4-43c4-96fd-b564bbe4ec19" providerId="AD" clId="Web-{2CBDDC67-A596-261A-D590-993FDDBBF88C}" dt="2023-06-12T15:12:12.301" v="6" actId="20577"/>
          <ac:spMkLst>
            <pc:docMk/>
            <pc:sldMk cId="2626280391" sldId="346"/>
            <ac:spMk id="7" creationId="{1A868C36-D7FE-F9F6-EA19-2A90A6E2AB2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43E92-3663-47B6-B41B-B1194E7FE592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AE0BA-D50E-44AE-BF47-B76D28EFA8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919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AE0BA-D50E-44AE-BF47-B76D28EFA8F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9411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132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6938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AE0BA-D50E-44AE-BF47-B76D28EFA8F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031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9985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3640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0102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699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4620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8233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268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AE0BA-D50E-44AE-BF47-B76D28EFA8F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3076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4029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6353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8788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4981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25467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64746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3773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7673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8993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077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AE0BA-D50E-44AE-BF47-B76D28EFA8F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1845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2058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5942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AE0BA-D50E-44AE-BF47-B76D28EFA8F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731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zh-TW" altLang="en-US" b="0" i="0">
                <a:solidFill>
                  <a:srgbClr val="3C4043"/>
                </a:solidFill>
                <a:effectLst/>
                <a:latin typeface="Inter"/>
              </a:rPr>
              <a:t>該數據集足夠大，可以構建良好的推薦模型，並且改編自“</a:t>
            </a:r>
            <a:r>
              <a:rPr lang="en-US" altLang="zh-TW" b="0" i="0">
                <a:solidFill>
                  <a:srgbClr val="3C4043"/>
                </a:solidFill>
                <a:effectLst/>
                <a:latin typeface="Inter"/>
              </a:rPr>
              <a:t>Netflix </a:t>
            </a:r>
            <a:r>
              <a:rPr lang="zh-TW" altLang="en-US" b="0" i="0">
                <a:solidFill>
                  <a:srgbClr val="3C4043"/>
                </a:solidFill>
                <a:effectLst/>
                <a:latin typeface="Inter"/>
              </a:rPr>
              <a:t>獎數據集”，該數據集非常大，您在使用該數據集訓練模型時可能會遇到記憶體問題。</a:t>
            </a:r>
          </a:p>
          <a:p>
            <a:pPr algn="l" fontAlgn="base"/>
            <a:r>
              <a:rPr lang="en-US" altLang="zh-TW" b="0" i="0">
                <a:solidFill>
                  <a:srgbClr val="3C4043"/>
                </a:solidFill>
                <a:effectLst/>
                <a:latin typeface="Inter"/>
              </a:rPr>
              <a:t>Netflix </a:t>
            </a:r>
            <a:r>
              <a:rPr lang="zh-TW" altLang="en-US" b="0" i="0">
                <a:solidFill>
                  <a:srgbClr val="3C4043"/>
                </a:solidFill>
                <a:effectLst/>
                <a:latin typeface="Inter"/>
              </a:rPr>
              <a:t>舉辦了 </a:t>
            </a:r>
            <a:r>
              <a:rPr lang="en-US" altLang="zh-TW" b="0" i="0">
                <a:solidFill>
                  <a:srgbClr val="3C4043"/>
                </a:solidFill>
                <a:effectLst/>
                <a:latin typeface="Inter"/>
              </a:rPr>
              <a:t>Netflix </a:t>
            </a:r>
            <a:r>
              <a:rPr lang="zh-TW" altLang="en-US" b="0" i="0">
                <a:solidFill>
                  <a:srgbClr val="3C4043"/>
                </a:solidFill>
                <a:effectLst/>
                <a:latin typeface="Inter"/>
              </a:rPr>
              <a:t>獎公開競賽，旨在預測電影用戶評分的最佳演算法。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525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AE0BA-D50E-44AE-BF47-B76D28EFA8F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825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132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AE0BA-D50E-44AE-BF47-B76D28EFA8F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332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33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500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5917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6527135" y="2"/>
            <a:ext cx="5664867" cy="6857999"/>
          </a:xfrm>
          <a:custGeom>
            <a:avLst/>
            <a:gdLst>
              <a:gd name="connsiteX0" fmla="*/ 1463666 w 5664867"/>
              <a:gd name="connsiteY0" fmla="*/ 0 h 6857999"/>
              <a:gd name="connsiteX1" fmla="*/ 5664867 w 5664867"/>
              <a:gd name="connsiteY1" fmla="*/ 0 h 6857999"/>
              <a:gd name="connsiteX2" fmla="*/ 5664867 w 5664867"/>
              <a:gd name="connsiteY2" fmla="*/ 6857999 h 6857999"/>
              <a:gd name="connsiteX3" fmla="*/ 0 w 5664867"/>
              <a:gd name="connsiteY3" fmla="*/ 6857999 h 6857999"/>
              <a:gd name="connsiteX4" fmla="*/ 1918367 w 5664867"/>
              <a:gd name="connsiteY4" fmla="*/ 4191000 h 6857999"/>
              <a:gd name="connsiteX5" fmla="*/ 1130968 w 5664867"/>
              <a:gd name="connsiteY5" fmla="*/ 2552700 h 6857999"/>
              <a:gd name="connsiteX6" fmla="*/ 1689768 w 5664867"/>
              <a:gd name="connsiteY6" fmla="*/ 889000 h 6857999"/>
              <a:gd name="connsiteX7" fmla="*/ 1562768 w 5664867"/>
              <a:gd name="connsiteY7" fmla="*/ 35560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64867" h="6857999">
                <a:moveTo>
                  <a:pt x="1463666" y="0"/>
                </a:moveTo>
                <a:lnTo>
                  <a:pt x="5664867" y="0"/>
                </a:lnTo>
                <a:lnTo>
                  <a:pt x="5664867" y="6857999"/>
                </a:lnTo>
                <a:lnTo>
                  <a:pt x="0" y="6857999"/>
                </a:lnTo>
                <a:lnTo>
                  <a:pt x="1918367" y="4191000"/>
                </a:lnTo>
                <a:lnTo>
                  <a:pt x="1130968" y="2552700"/>
                </a:lnTo>
                <a:lnTo>
                  <a:pt x="1689768" y="889000"/>
                </a:lnTo>
                <a:lnTo>
                  <a:pt x="1562768" y="355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206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6070600" cy="6857999"/>
          </a:xfrm>
          <a:custGeom>
            <a:avLst/>
            <a:gdLst>
              <a:gd name="connsiteX0" fmla="*/ 0 w 6070600"/>
              <a:gd name="connsiteY0" fmla="*/ 0 h 6857999"/>
              <a:gd name="connsiteX1" fmla="*/ 4058296 w 6070600"/>
              <a:gd name="connsiteY1" fmla="*/ 0 h 6857999"/>
              <a:gd name="connsiteX2" fmla="*/ 6070600 w 6070600"/>
              <a:gd name="connsiteY2" fmla="*/ 3390900 h 6857999"/>
              <a:gd name="connsiteX3" fmla="*/ 4241802 w 6070600"/>
              <a:gd name="connsiteY3" fmla="*/ 4838700 h 6857999"/>
              <a:gd name="connsiteX4" fmla="*/ 3779045 w 6070600"/>
              <a:gd name="connsiteY4" fmla="*/ 6857999 h 6857999"/>
              <a:gd name="connsiteX5" fmla="*/ 0 w 6070600"/>
              <a:gd name="connsiteY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70600" h="6857999">
                <a:moveTo>
                  <a:pt x="0" y="0"/>
                </a:moveTo>
                <a:lnTo>
                  <a:pt x="4058296" y="0"/>
                </a:lnTo>
                <a:lnTo>
                  <a:pt x="6070600" y="3390900"/>
                </a:lnTo>
                <a:lnTo>
                  <a:pt x="4241802" y="4838700"/>
                </a:lnTo>
                <a:lnTo>
                  <a:pt x="3779045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865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0689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6440040" y="1417683"/>
            <a:ext cx="2378388" cy="2378387"/>
          </a:xfrm>
          <a:custGeom>
            <a:avLst/>
            <a:gdLst>
              <a:gd name="connsiteX0" fmla="*/ 0 w 2378388"/>
              <a:gd name="connsiteY0" fmla="*/ 0 h 2378387"/>
              <a:gd name="connsiteX1" fmla="*/ 2378388 w 2378388"/>
              <a:gd name="connsiteY1" fmla="*/ 0 h 2378387"/>
              <a:gd name="connsiteX2" fmla="*/ 2378388 w 2378388"/>
              <a:gd name="connsiteY2" fmla="*/ 2378387 h 2378387"/>
              <a:gd name="connsiteX3" fmla="*/ 0 w 2378388"/>
              <a:gd name="connsiteY3" fmla="*/ 2378387 h 2378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8388" h="2378387">
                <a:moveTo>
                  <a:pt x="0" y="0"/>
                </a:moveTo>
                <a:lnTo>
                  <a:pt x="2378388" y="0"/>
                </a:lnTo>
                <a:lnTo>
                  <a:pt x="2378388" y="2378387"/>
                </a:lnTo>
                <a:lnTo>
                  <a:pt x="0" y="23783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8818428" y="1420574"/>
            <a:ext cx="2370236" cy="2370235"/>
          </a:xfrm>
          <a:custGeom>
            <a:avLst/>
            <a:gdLst>
              <a:gd name="connsiteX0" fmla="*/ 0 w 2370236"/>
              <a:gd name="connsiteY0" fmla="*/ 0 h 2370235"/>
              <a:gd name="connsiteX1" fmla="*/ 2370236 w 2370236"/>
              <a:gd name="connsiteY1" fmla="*/ 0 h 2370235"/>
              <a:gd name="connsiteX2" fmla="*/ 2370236 w 2370236"/>
              <a:gd name="connsiteY2" fmla="*/ 2370235 h 2370235"/>
              <a:gd name="connsiteX3" fmla="*/ 0 w 2370236"/>
              <a:gd name="connsiteY3" fmla="*/ 2370235 h 237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0236" h="2370235">
                <a:moveTo>
                  <a:pt x="0" y="0"/>
                </a:moveTo>
                <a:lnTo>
                  <a:pt x="2370236" y="0"/>
                </a:lnTo>
                <a:lnTo>
                  <a:pt x="2370236" y="2370235"/>
                </a:lnTo>
                <a:lnTo>
                  <a:pt x="0" y="237023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2"/>
          </p:nvPr>
        </p:nvSpPr>
        <p:spPr>
          <a:xfrm>
            <a:off x="6450073" y="3796315"/>
            <a:ext cx="2362083" cy="2364728"/>
          </a:xfrm>
          <a:custGeom>
            <a:avLst/>
            <a:gdLst>
              <a:gd name="connsiteX0" fmla="*/ 0 w 2362083"/>
              <a:gd name="connsiteY0" fmla="*/ 0 h 2364728"/>
              <a:gd name="connsiteX1" fmla="*/ 2362083 w 2362083"/>
              <a:gd name="connsiteY1" fmla="*/ 0 h 2364728"/>
              <a:gd name="connsiteX2" fmla="*/ 2362083 w 2362083"/>
              <a:gd name="connsiteY2" fmla="*/ 2364728 h 2364728"/>
              <a:gd name="connsiteX3" fmla="*/ 0 w 2362083"/>
              <a:gd name="connsiteY3" fmla="*/ 2364728 h 2364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2083" h="2364728">
                <a:moveTo>
                  <a:pt x="0" y="0"/>
                </a:moveTo>
                <a:lnTo>
                  <a:pt x="2362083" y="0"/>
                </a:lnTo>
                <a:lnTo>
                  <a:pt x="2362083" y="2364728"/>
                </a:lnTo>
                <a:lnTo>
                  <a:pt x="0" y="236472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3"/>
          </p:nvPr>
        </p:nvSpPr>
        <p:spPr>
          <a:xfrm>
            <a:off x="8810276" y="3782656"/>
            <a:ext cx="2378388" cy="2378387"/>
          </a:xfrm>
          <a:custGeom>
            <a:avLst/>
            <a:gdLst>
              <a:gd name="connsiteX0" fmla="*/ 0 w 2378388"/>
              <a:gd name="connsiteY0" fmla="*/ 0 h 2378387"/>
              <a:gd name="connsiteX1" fmla="*/ 2378388 w 2378388"/>
              <a:gd name="connsiteY1" fmla="*/ 0 h 2378387"/>
              <a:gd name="connsiteX2" fmla="*/ 2378388 w 2378388"/>
              <a:gd name="connsiteY2" fmla="*/ 2378387 h 2378387"/>
              <a:gd name="connsiteX3" fmla="*/ 0 w 2378388"/>
              <a:gd name="connsiteY3" fmla="*/ 2378387 h 2378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8388" h="2378387">
                <a:moveTo>
                  <a:pt x="0" y="0"/>
                </a:moveTo>
                <a:lnTo>
                  <a:pt x="2378388" y="0"/>
                </a:lnTo>
                <a:lnTo>
                  <a:pt x="2378388" y="2378387"/>
                </a:lnTo>
                <a:lnTo>
                  <a:pt x="0" y="23783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558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2811540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2" r:id="rId4"/>
    <p:sldLayoutId id="2147483673" r:id="rId5"/>
  </p:sldLayoutIdLst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kaggle.com/datasets/rishitjavia/netflix-movie-rating-dataset?select=Netflix_Dataset_Rating.csv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>
            <a:extLst>
              <a:ext uri="{FF2B5EF4-FFF2-40B4-BE49-F238E27FC236}">
                <a16:creationId xmlns:a16="http://schemas.microsoft.com/office/drawing/2014/main" id="{876F24A6-3613-4DC4-AC75-B9AF21CE39BB}"/>
              </a:ext>
            </a:extLst>
          </p:cNvPr>
          <p:cNvGrpSpPr/>
          <p:nvPr/>
        </p:nvGrpSpPr>
        <p:grpSpPr>
          <a:xfrm>
            <a:off x="465108" y="1855107"/>
            <a:ext cx="7033799" cy="4065113"/>
            <a:chOff x="536227" y="1405117"/>
            <a:chExt cx="7033799" cy="4065113"/>
          </a:xfrm>
        </p:grpSpPr>
        <p:sp>
          <p:nvSpPr>
            <p:cNvPr id="18" name="文本框 17"/>
            <p:cNvSpPr txBox="1"/>
            <p:nvPr/>
          </p:nvSpPr>
          <p:spPr>
            <a:xfrm>
              <a:off x="536228" y="1405117"/>
              <a:ext cx="682279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5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Netflix Movie Rating Dataset</a:t>
              </a:r>
              <a:endParaRPr lang="zh-CN" altLang="en-US" sz="5400" b="1">
                <a:solidFill>
                  <a:schemeClr val="bg1"/>
                </a:solidFill>
                <a:latin typeface="Noto Serif TC" panose="02020400000000000000" pitchFamily="18" charset="-120"/>
                <a:ea typeface="Noto Serif TC" panose="02020400000000000000" pitchFamily="18" charset="-12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36227" y="3282070"/>
              <a:ext cx="7033799" cy="4816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資料庫管理系統</a:t>
              </a:r>
              <a:r>
                <a:rPr lang="en-US" altLang="zh-TW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–</a:t>
              </a:r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 </a:t>
              </a:r>
              <a:r>
                <a:rPr lang="en-US" altLang="zh-TW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2023</a:t>
              </a:r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年</a:t>
              </a:r>
              <a:r>
                <a:rPr lang="en-US" altLang="zh-TW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6</a:t>
              </a:r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月</a:t>
              </a:r>
              <a:r>
                <a:rPr lang="en-US" altLang="zh-TW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13</a:t>
              </a:r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日 </a:t>
              </a:r>
              <a:r>
                <a:rPr lang="en-US" altLang="zh-TW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PROJECT2</a:t>
              </a:r>
              <a:endParaRPr lang="en-US" altLang="zh-CN" sz="2400" b="1">
                <a:solidFill>
                  <a:schemeClr val="bg1"/>
                </a:solidFill>
                <a:latin typeface="Noto Serif TC" panose="02020400000000000000" pitchFamily="18" charset="-120"/>
                <a:ea typeface="Noto Serif TC" panose="02020400000000000000" pitchFamily="18" charset="-12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36227" y="4008931"/>
              <a:ext cx="5822423" cy="49981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2000" b="1">
                  <a:solidFill>
                    <a:schemeClr val="bg1">
                      <a:lumMod val="65000"/>
                    </a:schemeClr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指導教授：黃三益</a:t>
              </a:r>
              <a:endParaRPr lang="zh-CN" altLang="en-US" sz="2000" b="1">
                <a:solidFill>
                  <a:schemeClr val="bg1">
                    <a:lumMod val="65000"/>
                  </a:schemeClr>
                </a:solidFill>
                <a:latin typeface="Noto Serif TC" panose="02020400000000000000" pitchFamily="18" charset="-120"/>
                <a:ea typeface="Noto Serif TC" panose="02020400000000000000" pitchFamily="18" charset="-120"/>
              </a:endParaRPr>
            </a:p>
          </p:txBody>
        </p:sp>
        <p:sp>
          <p:nvSpPr>
            <p:cNvPr id="2" name="文本框 6">
              <a:extLst>
                <a:ext uri="{FF2B5EF4-FFF2-40B4-BE49-F238E27FC236}">
                  <a16:creationId xmlns:a16="http://schemas.microsoft.com/office/drawing/2014/main" id="{2D443D2E-96F6-898F-C3F0-F1991D5BA294}"/>
                </a:ext>
              </a:extLst>
            </p:cNvPr>
            <p:cNvSpPr txBox="1"/>
            <p:nvPr/>
          </p:nvSpPr>
          <p:spPr>
            <a:xfrm>
              <a:off x="536227" y="4508748"/>
              <a:ext cx="6536193" cy="96148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2000" b="1">
                  <a:solidFill>
                    <a:schemeClr val="bg1">
                      <a:lumMod val="65000"/>
                    </a:schemeClr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組員：李奕諍 </a:t>
              </a:r>
              <a:r>
                <a:rPr lang="en-US" altLang="zh-TW" sz="2000" b="1">
                  <a:solidFill>
                    <a:schemeClr val="bg1">
                      <a:lumMod val="65000"/>
                    </a:schemeClr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M114020020</a:t>
              </a:r>
              <a:r>
                <a:rPr lang="zh-TW" altLang="en-US" sz="2000" b="1">
                  <a:solidFill>
                    <a:schemeClr val="bg1">
                      <a:lumMod val="65000"/>
                    </a:schemeClr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　陳品倢 </a:t>
              </a:r>
              <a:r>
                <a:rPr lang="en-US" altLang="zh-TW" sz="2000" b="1">
                  <a:solidFill>
                    <a:schemeClr val="bg1">
                      <a:lumMod val="65000"/>
                    </a:schemeClr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M114020023</a:t>
              </a:r>
              <a:r>
                <a:rPr lang="zh-TW" altLang="en-US" sz="2000" b="1">
                  <a:solidFill>
                    <a:schemeClr val="bg1">
                      <a:lumMod val="65000"/>
                    </a:schemeClr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　</a:t>
              </a:r>
              <a:endParaRPr lang="en-US" altLang="zh-TW" sz="2000" b="1">
                <a:solidFill>
                  <a:schemeClr val="bg1">
                    <a:lumMod val="65000"/>
                  </a:schemeClr>
                </a:solidFill>
                <a:latin typeface="Noto Serif TC" panose="02020400000000000000" pitchFamily="18" charset="-120"/>
                <a:ea typeface="Noto Serif TC" panose="02020400000000000000" pitchFamily="18" charset="-120"/>
              </a:endParaRPr>
            </a:p>
            <a:p>
              <a:pPr>
                <a:lnSpc>
                  <a:spcPct val="150000"/>
                </a:lnSpc>
              </a:pPr>
              <a:r>
                <a:rPr lang="zh-TW" altLang="en-US" sz="2000" b="1">
                  <a:solidFill>
                    <a:schemeClr val="bg1">
                      <a:lumMod val="65000"/>
                    </a:schemeClr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　　　郭芷伶 </a:t>
              </a:r>
              <a:r>
                <a:rPr lang="en-US" altLang="zh-TW" sz="2000" b="1">
                  <a:solidFill>
                    <a:schemeClr val="bg1">
                      <a:lumMod val="65000"/>
                    </a:schemeClr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M114020044</a:t>
              </a:r>
              <a:r>
                <a:rPr lang="zh-TW" altLang="en-US" sz="2000" b="1">
                  <a:solidFill>
                    <a:schemeClr val="bg1">
                      <a:lumMod val="65000"/>
                    </a:schemeClr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　李芷媛 </a:t>
              </a:r>
              <a:r>
                <a:rPr lang="en-US" altLang="zh-TW" sz="2000" b="1">
                  <a:solidFill>
                    <a:schemeClr val="bg1">
                      <a:lumMod val="65000"/>
                    </a:schemeClr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M114020047</a:t>
              </a:r>
              <a:endParaRPr lang="zh-CN" altLang="en-US" sz="2000" b="1">
                <a:solidFill>
                  <a:schemeClr val="bg1">
                    <a:lumMod val="65000"/>
                  </a:schemeClr>
                </a:solidFill>
                <a:latin typeface="Noto Serif TC" panose="02020400000000000000" pitchFamily="18" charset="-120"/>
                <a:ea typeface="Noto Serif TC" panose="02020400000000000000" pitchFamily="18" charset="-120"/>
              </a:endParaRPr>
            </a:p>
          </p:txBody>
        </p:sp>
      </p:grpSp>
      <p:pic>
        <p:nvPicPr>
          <p:cNvPr id="1026" name="Picture 2" descr="Netflix Hesitant to Enter Gaming; Epic Acquires Quixel |  TheGamingEconomy.com">
            <a:extLst>
              <a:ext uri="{FF2B5EF4-FFF2-40B4-BE49-F238E27FC236}">
                <a16:creationId xmlns:a16="http://schemas.microsoft.com/office/drawing/2014/main" id="{7E6F89F9-FBF7-4DE9-AC2B-9F348D4097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03" t="13580" r="29223" b="15601"/>
          <a:stretch/>
        </p:blipFill>
        <p:spPr bwMode="auto">
          <a:xfrm>
            <a:off x="7755468" y="0"/>
            <a:ext cx="443653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图片 1" hidden="1">
            <a:extLst>
              <a:ext uri="{FF2B5EF4-FFF2-40B4-BE49-F238E27FC236}">
                <a16:creationId xmlns:a16="http://schemas.microsoft.com/office/drawing/2014/main" id="{B0EB2D17-688A-426E-B7FF-55B059A36B6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alphaModFix amt="7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041" t="217" r="5853" b="28945"/>
          <a:stretch/>
        </p:blipFill>
        <p:spPr>
          <a:xfrm rot="10800000" flipV="1">
            <a:off x="-1" y="1"/>
            <a:ext cx="240130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0822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500" advTm="0">
        <p15:prstTrans prst="curtains"/>
      </p:transition>
    </mc:Choice>
    <mc:Fallback>
      <p:transition spd="slow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資料匯入方式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BF5C28-38B3-4974-8576-A7FF938B2579}"/>
              </a:ext>
            </a:extLst>
          </p:cNvPr>
          <p:cNvSpPr txBox="1"/>
          <p:nvPr/>
        </p:nvSpPr>
        <p:spPr>
          <a:xfrm>
            <a:off x="961399" y="1552749"/>
            <a:ext cx="2067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匯入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CSV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819DADD-E213-2A2A-926B-BE18C9D6B4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87" y="1418076"/>
            <a:ext cx="792566" cy="792566"/>
          </a:xfrm>
          <a:prstGeom prst="rect">
            <a:avLst/>
          </a:prstGeom>
        </p:spPr>
      </p:pic>
      <p:pic>
        <p:nvPicPr>
          <p:cNvPr id="7" name="Picture 2013009684">
            <a:extLst>
              <a:ext uri="{FF2B5EF4-FFF2-40B4-BE49-F238E27FC236}">
                <a16:creationId xmlns:a16="http://schemas.microsoft.com/office/drawing/2014/main" id="{39F55FD0-4728-39BE-FF56-74E4B02C57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5" b="2775"/>
          <a:stretch/>
        </p:blipFill>
        <p:spPr>
          <a:xfrm>
            <a:off x="3252821" y="2314142"/>
            <a:ext cx="7776692" cy="413614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BB71973-F24C-4610-BE44-38BE1EAE076E}"/>
              </a:ext>
            </a:extLst>
          </p:cNvPr>
          <p:cNvSpPr/>
          <p:nvPr/>
        </p:nvSpPr>
        <p:spPr>
          <a:xfrm>
            <a:off x="3512457" y="3864428"/>
            <a:ext cx="2481943" cy="34470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877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資料匯入方式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BF5C28-38B3-4974-8576-A7FF938B2579}"/>
              </a:ext>
            </a:extLst>
          </p:cNvPr>
          <p:cNvSpPr txBox="1"/>
          <p:nvPr/>
        </p:nvSpPr>
        <p:spPr>
          <a:xfrm>
            <a:off x="961399" y="1552749"/>
            <a:ext cx="2067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匯入成功</a:t>
            </a:r>
            <a:endParaRPr lang="en-US" altLang="zh-TW" sz="28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819DADD-E213-2A2A-926B-BE18C9D6B4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87" y="1418076"/>
            <a:ext cx="792566" cy="792566"/>
          </a:xfrm>
          <a:prstGeom prst="rect">
            <a:avLst/>
          </a:prstGeom>
        </p:spPr>
      </p:pic>
      <p:pic>
        <p:nvPicPr>
          <p:cNvPr id="7" name="Picture 2013009684">
            <a:extLst>
              <a:ext uri="{FF2B5EF4-FFF2-40B4-BE49-F238E27FC236}">
                <a16:creationId xmlns:a16="http://schemas.microsoft.com/office/drawing/2014/main" id="{39F55FD0-4728-39BE-FF56-74E4B02C57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3" b="7912"/>
          <a:stretch/>
        </p:blipFill>
        <p:spPr>
          <a:xfrm>
            <a:off x="258519" y="2882823"/>
            <a:ext cx="6101553" cy="306802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BB71973-F24C-4610-BE44-38BE1EAE076E}"/>
              </a:ext>
            </a:extLst>
          </p:cNvPr>
          <p:cNvSpPr/>
          <p:nvPr/>
        </p:nvSpPr>
        <p:spPr>
          <a:xfrm>
            <a:off x="4290622" y="5654458"/>
            <a:ext cx="1132715" cy="29638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78A1A7E-0025-E9AC-7A9C-43E6F781EF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375"/>
          <a:stretch/>
        </p:blipFill>
        <p:spPr>
          <a:xfrm>
            <a:off x="6570652" y="2882823"/>
            <a:ext cx="5454263" cy="306802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B293185-3BEC-F0A6-A426-6347FD38A7A1}"/>
              </a:ext>
            </a:extLst>
          </p:cNvPr>
          <p:cNvSpPr/>
          <p:nvPr/>
        </p:nvSpPr>
        <p:spPr>
          <a:xfrm>
            <a:off x="7744923" y="3429000"/>
            <a:ext cx="1462139" cy="222545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677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522" t="216" r="466" b="533"/>
          <a:stretch/>
        </p:blipFill>
        <p:spPr>
          <a:xfrm rot="5400000">
            <a:off x="2667000" y="-2667001"/>
            <a:ext cx="6857999" cy="1219200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97337" y="2463636"/>
            <a:ext cx="5278968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4400" b="1">
                <a:solidFill>
                  <a:schemeClr val="bg1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專案內容</a:t>
            </a:r>
            <a:endParaRPr lang="zh-CN" altLang="en-US" sz="4400" b="1">
              <a:solidFill>
                <a:schemeClr val="bg1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sp>
        <p:nvSpPr>
          <p:cNvPr id="5" name="菱形 4"/>
          <p:cNvSpPr/>
          <p:nvPr/>
        </p:nvSpPr>
        <p:spPr>
          <a:xfrm>
            <a:off x="7723341" y="1268413"/>
            <a:ext cx="1026960" cy="1026956"/>
          </a:xfrm>
          <a:prstGeom prst="diamond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>
                <a:solidFill>
                  <a:schemeClr val="accent1"/>
                </a:solidFill>
                <a:latin typeface="Calibri" panose="020F0502020204030204" pitchFamily="34" charset="0"/>
              </a:rPr>
              <a:t>4</a:t>
            </a:r>
            <a:endParaRPr lang="zh-CN" altLang="en-US" sz="540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834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EB1CD87B-E3A3-9F94-AF1D-63BA8AEBDEE1}"/>
              </a:ext>
            </a:extLst>
          </p:cNvPr>
          <p:cNvSpPr/>
          <p:nvPr/>
        </p:nvSpPr>
        <p:spPr>
          <a:xfrm>
            <a:off x="806012" y="1710262"/>
            <a:ext cx="2222938" cy="331437"/>
          </a:xfrm>
          <a:prstGeom prst="rect">
            <a:avLst/>
          </a:prstGeom>
          <a:solidFill>
            <a:schemeClr val="bg2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專案內容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BF5C28-38B3-4974-8576-A7FF938B2579}"/>
              </a:ext>
            </a:extLst>
          </p:cNvPr>
          <p:cNvSpPr txBox="1"/>
          <p:nvPr/>
        </p:nvSpPr>
        <p:spPr>
          <a:xfrm>
            <a:off x="649943" y="2055752"/>
            <a:ext cx="10892114" cy="2243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Noto Serif TC" panose="02020500000000000000" charset="-120"/>
              <a:buChar char="○"/>
            </a:pPr>
            <a:r>
              <a:rPr lang="zh-TW" altLang="en-US" sz="24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找出在</a:t>
            </a:r>
            <a:r>
              <a:rPr lang="en-US" altLang="zh-TW" sz="24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2000</a:t>
            </a:r>
            <a:r>
              <a:rPr lang="zh-TW" altLang="en-US" sz="24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年上映，平均評分分數大於</a:t>
            </a:r>
            <a:r>
              <a:rPr lang="en-US" altLang="zh-TW" sz="24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4</a:t>
            </a:r>
            <a:r>
              <a:rPr lang="zh-TW" altLang="en-US" sz="24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的電影編號、電影名稱。</a:t>
            </a:r>
            <a:endParaRPr lang="en-US" altLang="zh-TW" sz="24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  <a:p>
            <a:pPr marL="457200" indent="-457200">
              <a:lnSpc>
                <a:spcPct val="150000"/>
              </a:lnSpc>
              <a:buFont typeface="Noto Serif TC" panose="02020500000000000000" charset="-120"/>
              <a:buChar char="○"/>
            </a:pPr>
            <a:r>
              <a:rPr lang="zh-TW" altLang="en-US" sz="24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找出</a:t>
            </a:r>
            <a:r>
              <a:rPr lang="en-US" altLang="zh-TW" sz="2400" err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movie_id</a:t>
            </a:r>
            <a:r>
              <a:rPr lang="en-US" altLang="zh-TW" sz="24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&lt;= 5000</a:t>
            </a:r>
            <a:r>
              <a:rPr lang="zh-TW" altLang="en-US" sz="24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且評論數 </a:t>
            </a:r>
            <a:r>
              <a:rPr lang="en-US" altLang="zh-TW" sz="24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&gt;= 100</a:t>
            </a:r>
            <a:r>
              <a:rPr lang="zh-TW" altLang="en-US" sz="24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每部的平均</a:t>
            </a:r>
            <a:r>
              <a:rPr lang="en-US" altLang="zh-TW" sz="24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rating</a:t>
            </a:r>
            <a:r>
              <a:rPr lang="zh-TW" altLang="en-US" sz="24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分數跟電影名稱，依照電影名稱由</a:t>
            </a:r>
            <a:r>
              <a:rPr lang="en-US" altLang="zh-TW" sz="24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Z</a:t>
            </a:r>
            <a:r>
              <a:rPr lang="zh-TW" altLang="en-US" sz="24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到</a:t>
            </a:r>
            <a:r>
              <a:rPr lang="en-US" altLang="zh-TW" sz="24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A</a:t>
            </a:r>
            <a:r>
              <a:rPr lang="zh-TW" altLang="en-US" sz="24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排列</a:t>
            </a:r>
          </a:p>
          <a:p>
            <a:pPr marL="457200" indent="-457200">
              <a:lnSpc>
                <a:spcPct val="150000"/>
              </a:lnSpc>
              <a:buFont typeface="Noto Serif TC" panose="02020500000000000000" charset="-120"/>
              <a:buChar char="○"/>
            </a:pPr>
            <a:r>
              <a:rPr lang="zh-TW" altLang="en-US" sz="24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找出</a:t>
            </a:r>
            <a:r>
              <a:rPr lang="en-US" altLang="zh-TW" sz="2400" err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user_id</a:t>
            </a:r>
            <a:r>
              <a:rPr lang="zh-TW" altLang="en-US" sz="24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為’</a:t>
            </a:r>
            <a:r>
              <a:rPr lang="en-US" altLang="zh-TW" sz="24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712664’</a:t>
            </a:r>
            <a:r>
              <a:rPr lang="zh-TW" altLang="en-US" sz="24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這位用戶評分為</a:t>
            </a:r>
            <a:r>
              <a:rPr lang="en-US" altLang="zh-TW" sz="24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5</a:t>
            </a:r>
            <a:r>
              <a:rPr lang="zh-TW" altLang="en-US" sz="24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的電影名</a:t>
            </a:r>
            <a:endParaRPr lang="en-US" altLang="zh-TW" sz="24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61CFEC1-B94C-916F-A571-168878FED04A}"/>
              </a:ext>
            </a:extLst>
          </p:cNvPr>
          <p:cNvSpPr txBox="1"/>
          <p:nvPr/>
        </p:nvSpPr>
        <p:spPr>
          <a:xfrm>
            <a:off x="806012" y="1311446"/>
            <a:ext cx="2222938" cy="744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erif TC" panose="02020400000000000000" charset="-120"/>
                <a:ea typeface="Noto Serif TC" panose="02020400000000000000" charset="-120"/>
              </a:rPr>
              <a:t>重點查詢句</a:t>
            </a:r>
            <a:endParaRPr lang="en-US" altLang="zh-TW" sz="3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erif TC" panose="02020400000000000000" charset="-120"/>
              <a:ea typeface="Noto Serif TC" panose="02020400000000000000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EA16417-2736-9F85-2EDB-E6B063E6B3F0}"/>
              </a:ext>
            </a:extLst>
          </p:cNvPr>
          <p:cNvSpPr/>
          <p:nvPr/>
        </p:nvSpPr>
        <p:spPr>
          <a:xfrm>
            <a:off x="649943" y="4677793"/>
            <a:ext cx="2222938" cy="331437"/>
          </a:xfrm>
          <a:prstGeom prst="rect">
            <a:avLst/>
          </a:prstGeom>
          <a:solidFill>
            <a:schemeClr val="bg2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BA9DBFF-20A7-7F0F-3EB8-C61D7FF41E5B}"/>
              </a:ext>
            </a:extLst>
          </p:cNvPr>
          <p:cNvSpPr txBox="1"/>
          <p:nvPr/>
        </p:nvSpPr>
        <p:spPr>
          <a:xfrm>
            <a:off x="649943" y="4278977"/>
            <a:ext cx="2222938" cy="744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erif TC" panose="02020400000000000000" charset="-120"/>
                <a:ea typeface="Noto Serif TC" panose="02020400000000000000" charset="-120"/>
              </a:rPr>
              <a:t>最佳化策略</a:t>
            </a:r>
            <a:endParaRPr lang="en-US" altLang="zh-TW" sz="3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erif TC" panose="02020400000000000000" charset="-120"/>
              <a:ea typeface="Noto Serif TC" panose="02020400000000000000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A63C003-9904-8627-6AF2-7F3EF6F823CB}"/>
              </a:ext>
            </a:extLst>
          </p:cNvPr>
          <p:cNvSpPr txBox="1"/>
          <p:nvPr/>
        </p:nvSpPr>
        <p:spPr>
          <a:xfrm>
            <a:off x="649943" y="5216472"/>
            <a:ext cx="10892114" cy="1135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Noto Serif TC" panose="02020500000000000000" charset="-120"/>
              <a:buChar char="○"/>
            </a:pPr>
            <a:r>
              <a:rPr lang="zh-TW" altLang="en-US" sz="24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改善查詢句</a:t>
            </a:r>
            <a:endParaRPr lang="en-US" altLang="zh-TW" sz="24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  <a:p>
            <a:pPr marL="457200" indent="-457200">
              <a:lnSpc>
                <a:spcPct val="150000"/>
              </a:lnSpc>
              <a:buFont typeface="Noto Serif TC" panose="02020500000000000000" charset="-120"/>
              <a:buChar char="○"/>
            </a:pPr>
            <a:r>
              <a:rPr lang="zh-TW" altLang="en-US" sz="24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建立索引</a:t>
            </a:r>
            <a:endParaRPr lang="en-US" altLang="zh-TW" sz="24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21779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專案內容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BF5C28-38B3-4974-8576-A7FF938B2579}"/>
              </a:ext>
            </a:extLst>
          </p:cNvPr>
          <p:cNvSpPr txBox="1"/>
          <p:nvPr/>
        </p:nvSpPr>
        <p:spPr>
          <a:xfrm>
            <a:off x="649943" y="1199712"/>
            <a:ext cx="1089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找出在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2000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年上映，平均評分分數大於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4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的電影編號、電影名稱。</a:t>
            </a:r>
            <a:endParaRPr lang="en-US" altLang="zh-TW" sz="28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F413D4E-1E25-6AB1-2EF2-31DE356F80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2598" y="2947611"/>
            <a:ext cx="7712604" cy="2879199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350A5C84-F2F4-3CE6-EC6A-34B281E45AD8}"/>
              </a:ext>
            </a:extLst>
          </p:cNvPr>
          <p:cNvGrpSpPr/>
          <p:nvPr/>
        </p:nvGrpSpPr>
        <p:grpSpPr>
          <a:xfrm>
            <a:off x="790620" y="2266022"/>
            <a:ext cx="2550457" cy="461665"/>
            <a:chOff x="802343" y="2347447"/>
            <a:chExt cx="2550457" cy="46166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732FF3F-FEF2-BB5F-2F56-3703B01420D4}"/>
                </a:ext>
              </a:extLst>
            </p:cNvPr>
            <p:cNvSpPr/>
            <p:nvPr/>
          </p:nvSpPr>
          <p:spPr>
            <a:xfrm>
              <a:off x="1118502" y="2413135"/>
              <a:ext cx="1671590" cy="331437"/>
            </a:xfrm>
            <a:prstGeom prst="rect">
              <a:avLst/>
            </a:prstGeom>
            <a:solidFill>
              <a:schemeClr val="bg2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AC0CF79D-1457-4530-FF6B-DFC283D8A0F1}"/>
                </a:ext>
              </a:extLst>
            </p:cNvPr>
            <p:cNvSpPr txBox="1"/>
            <p:nvPr/>
          </p:nvSpPr>
          <p:spPr>
            <a:xfrm>
              <a:off x="802343" y="2347447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查詢句一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7563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專案內容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8DB218A-34C0-AA95-3E9D-7E89EBE0E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0181" y="2453426"/>
            <a:ext cx="7276843" cy="3996862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34FD3376-58F5-85E8-6985-5131CC7033BA}"/>
              </a:ext>
            </a:extLst>
          </p:cNvPr>
          <p:cNvGrpSpPr/>
          <p:nvPr/>
        </p:nvGrpSpPr>
        <p:grpSpPr>
          <a:xfrm>
            <a:off x="0" y="5492047"/>
            <a:ext cx="3948960" cy="958241"/>
            <a:chOff x="679068" y="2357799"/>
            <a:chExt cx="3948960" cy="958241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A868C36-D7FE-F9F6-EA19-2A90A6E2AB2C}"/>
                </a:ext>
              </a:extLst>
            </p:cNvPr>
            <p:cNvSpPr txBox="1"/>
            <p:nvPr/>
          </p:nvSpPr>
          <p:spPr>
            <a:xfrm>
              <a:off x="689074" y="2357799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執行時間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9CDABF1E-DB41-8453-93E2-72D8F0BA6A3E}"/>
                </a:ext>
              </a:extLst>
            </p:cNvPr>
            <p:cNvSpPr txBox="1"/>
            <p:nvPr/>
          </p:nvSpPr>
          <p:spPr>
            <a:xfrm>
              <a:off x="2077571" y="2378224"/>
              <a:ext cx="2550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0.056</a:t>
              </a:r>
              <a:r>
                <a:rPr lang="zh-TW" altLang="en-US" sz="20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秒</a:t>
              </a:r>
              <a:endParaRPr lang="en-US" altLang="zh-TW" sz="20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A350056C-F746-826F-9503-5C94336A3DEC}"/>
                </a:ext>
              </a:extLst>
            </p:cNvPr>
            <p:cNvSpPr txBox="1"/>
            <p:nvPr/>
          </p:nvSpPr>
          <p:spPr>
            <a:xfrm>
              <a:off x="679068" y="2854375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成本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40F39D4C-DED2-D032-E834-13D630614212}"/>
                </a:ext>
              </a:extLst>
            </p:cNvPr>
            <p:cNvSpPr txBox="1"/>
            <p:nvPr/>
          </p:nvSpPr>
          <p:spPr>
            <a:xfrm>
              <a:off x="2077570" y="2872870"/>
              <a:ext cx="2550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13618</a:t>
              </a:r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E9B5AA2-6174-13F3-2F06-043B95DC9A1C}"/>
              </a:ext>
            </a:extLst>
          </p:cNvPr>
          <p:cNvSpPr txBox="1"/>
          <p:nvPr/>
        </p:nvSpPr>
        <p:spPr>
          <a:xfrm>
            <a:off x="649943" y="1199712"/>
            <a:ext cx="1089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找出在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2000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年上映，平均評分分數大於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4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的電影編號、電影名稱。</a:t>
            </a:r>
            <a:endParaRPr lang="en-US" altLang="zh-TW" sz="28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B417530-8B8C-721B-A0F1-8F004ECA20F2}"/>
              </a:ext>
            </a:extLst>
          </p:cNvPr>
          <p:cNvGrpSpPr/>
          <p:nvPr/>
        </p:nvGrpSpPr>
        <p:grpSpPr>
          <a:xfrm>
            <a:off x="1275228" y="2419717"/>
            <a:ext cx="2550457" cy="461665"/>
            <a:chOff x="802343" y="2347447"/>
            <a:chExt cx="2550457" cy="46166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16FE882-C891-65E6-E26D-F1AFB2A84648}"/>
                </a:ext>
              </a:extLst>
            </p:cNvPr>
            <p:cNvSpPr/>
            <p:nvPr/>
          </p:nvSpPr>
          <p:spPr>
            <a:xfrm>
              <a:off x="1118502" y="2413135"/>
              <a:ext cx="1671590" cy="331437"/>
            </a:xfrm>
            <a:prstGeom prst="rect">
              <a:avLst/>
            </a:prstGeom>
            <a:solidFill>
              <a:schemeClr val="bg2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305F7D2D-2988-3579-ED6A-1679F0ED1F09}"/>
                </a:ext>
              </a:extLst>
            </p:cNvPr>
            <p:cNvSpPr txBox="1"/>
            <p:nvPr/>
          </p:nvSpPr>
          <p:spPr>
            <a:xfrm>
              <a:off x="802343" y="2347447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查詢句一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4397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專案內容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BF5C28-38B3-4974-8576-A7FF938B2579}"/>
              </a:ext>
            </a:extLst>
          </p:cNvPr>
          <p:cNvSpPr txBox="1"/>
          <p:nvPr/>
        </p:nvSpPr>
        <p:spPr>
          <a:xfrm>
            <a:off x="649943" y="1199712"/>
            <a:ext cx="1089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找出在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2000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年上映，平均評分分數大於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4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的電影編號、電影名稱。</a:t>
            </a:r>
            <a:endParaRPr lang="en-US" altLang="zh-TW" sz="28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F413D4E-1E25-6AB1-2EF2-31DE356F80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0275" y="3043576"/>
            <a:ext cx="7757251" cy="2687269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350A5C84-F2F4-3CE6-EC6A-34B281E45AD8}"/>
              </a:ext>
            </a:extLst>
          </p:cNvPr>
          <p:cNvGrpSpPr/>
          <p:nvPr/>
        </p:nvGrpSpPr>
        <p:grpSpPr>
          <a:xfrm>
            <a:off x="790620" y="2266022"/>
            <a:ext cx="2550457" cy="461665"/>
            <a:chOff x="802343" y="2347447"/>
            <a:chExt cx="2550457" cy="46166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732FF3F-FEF2-BB5F-2F56-3703B01420D4}"/>
                </a:ext>
              </a:extLst>
            </p:cNvPr>
            <p:cNvSpPr/>
            <p:nvPr/>
          </p:nvSpPr>
          <p:spPr>
            <a:xfrm>
              <a:off x="1118502" y="2413135"/>
              <a:ext cx="1671590" cy="331437"/>
            </a:xfrm>
            <a:prstGeom prst="rect">
              <a:avLst/>
            </a:prstGeom>
            <a:solidFill>
              <a:schemeClr val="bg2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AC0CF79D-1457-4530-FF6B-DFC283D8A0F1}"/>
                </a:ext>
              </a:extLst>
            </p:cNvPr>
            <p:cNvSpPr txBox="1"/>
            <p:nvPr/>
          </p:nvSpPr>
          <p:spPr>
            <a:xfrm>
              <a:off x="802343" y="2347447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查詢句二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3244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專案內容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8DB218A-34C0-AA95-3E9D-7E89EBE0E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9373" y="2453426"/>
            <a:ext cx="6178459" cy="3996862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34FD3376-58F5-85E8-6985-5131CC7033BA}"/>
              </a:ext>
            </a:extLst>
          </p:cNvPr>
          <p:cNvGrpSpPr/>
          <p:nvPr/>
        </p:nvGrpSpPr>
        <p:grpSpPr>
          <a:xfrm>
            <a:off x="0" y="5492047"/>
            <a:ext cx="3948960" cy="958241"/>
            <a:chOff x="679068" y="2357799"/>
            <a:chExt cx="3948960" cy="958241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A868C36-D7FE-F9F6-EA19-2A90A6E2AB2C}"/>
                </a:ext>
              </a:extLst>
            </p:cNvPr>
            <p:cNvSpPr txBox="1"/>
            <p:nvPr/>
          </p:nvSpPr>
          <p:spPr>
            <a:xfrm>
              <a:off x="689074" y="2357799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執行時間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9CDABF1E-DB41-8453-93E2-72D8F0BA6A3E}"/>
                </a:ext>
              </a:extLst>
            </p:cNvPr>
            <p:cNvSpPr txBox="1"/>
            <p:nvPr/>
          </p:nvSpPr>
          <p:spPr>
            <a:xfrm>
              <a:off x="2077571" y="2378224"/>
              <a:ext cx="2550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0.061</a:t>
              </a:r>
              <a:r>
                <a:rPr lang="zh-TW" altLang="en-US" sz="20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秒</a:t>
              </a:r>
              <a:endParaRPr lang="en-US" altLang="zh-TW" sz="20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A350056C-F746-826F-9503-5C94336A3DEC}"/>
                </a:ext>
              </a:extLst>
            </p:cNvPr>
            <p:cNvSpPr txBox="1"/>
            <p:nvPr/>
          </p:nvSpPr>
          <p:spPr>
            <a:xfrm>
              <a:off x="679068" y="2854375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成本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40F39D4C-DED2-D032-E834-13D630614212}"/>
                </a:ext>
              </a:extLst>
            </p:cNvPr>
            <p:cNvSpPr txBox="1"/>
            <p:nvPr/>
          </p:nvSpPr>
          <p:spPr>
            <a:xfrm>
              <a:off x="2077570" y="2872870"/>
              <a:ext cx="2550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13618</a:t>
              </a:r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E9B5AA2-6174-13F3-2F06-043B95DC9A1C}"/>
              </a:ext>
            </a:extLst>
          </p:cNvPr>
          <p:cNvSpPr txBox="1"/>
          <p:nvPr/>
        </p:nvSpPr>
        <p:spPr>
          <a:xfrm>
            <a:off x="649943" y="1199712"/>
            <a:ext cx="1089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找出在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2000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年上映，平均評分分數大於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4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的電影編號、電影名稱。</a:t>
            </a:r>
            <a:endParaRPr lang="en-US" altLang="zh-TW" sz="28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B417530-8B8C-721B-A0F1-8F004ECA20F2}"/>
              </a:ext>
            </a:extLst>
          </p:cNvPr>
          <p:cNvGrpSpPr/>
          <p:nvPr/>
        </p:nvGrpSpPr>
        <p:grpSpPr>
          <a:xfrm>
            <a:off x="1275228" y="2419717"/>
            <a:ext cx="2550457" cy="461665"/>
            <a:chOff x="802343" y="2347447"/>
            <a:chExt cx="2550457" cy="46166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16FE882-C891-65E6-E26D-F1AFB2A84648}"/>
                </a:ext>
              </a:extLst>
            </p:cNvPr>
            <p:cNvSpPr/>
            <p:nvPr/>
          </p:nvSpPr>
          <p:spPr>
            <a:xfrm>
              <a:off x="1118502" y="2413135"/>
              <a:ext cx="1671590" cy="331437"/>
            </a:xfrm>
            <a:prstGeom prst="rect">
              <a:avLst/>
            </a:prstGeom>
            <a:solidFill>
              <a:schemeClr val="bg2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305F7D2D-2988-3579-ED6A-1679F0ED1F09}"/>
                </a:ext>
              </a:extLst>
            </p:cNvPr>
            <p:cNvSpPr txBox="1"/>
            <p:nvPr/>
          </p:nvSpPr>
          <p:spPr>
            <a:xfrm>
              <a:off x="802343" y="2347447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查詢句二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8832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專案內容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BF5C28-38B3-4974-8576-A7FF938B2579}"/>
              </a:ext>
            </a:extLst>
          </p:cNvPr>
          <p:cNvSpPr txBox="1"/>
          <p:nvPr/>
        </p:nvSpPr>
        <p:spPr>
          <a:xfrm>
            <a:off x="649943" y="1199712"/>
            <a:ext cx="1089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找出在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2000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年上映，平均評分分數大於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4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的電影編號、電影名稱。</a:t>
            </a:r>
            <a:endParaRPr lang="en-US" altLang="zh-TW" sz="28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50A5C84-F2F4-3CE6-EC6A-34B281E45AD8}"/>
              </a:ext>
            </a:extLst>
          </p:cNvPr>
          <p:cNvGrpSpPr/>
          <p:nvPr/>
        </p:nvGrpSpPr>
        <p:grpSpPr>
          <a:xfrm>
            <a:off x="1012802" y="3987855"/>
            <a:ext cx="2550457" cy="461665"/>
            <a:chOff x="802343" y="2347447"/>
            <a:chExt cx="2550457" cy="46166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732FF3F-FEF2-BB5F-2F56-3703B01420D4}"/>
                </a:ext>
              </a:extLst>
            </p:cNvPr>
            <p:cNvSpPr/>
            <p:nvPr/>
          </p:nvSpPr>
          <p:spPr>
            <a:xfrm>
              <a:off x="1118502" y="2413135"/>
              <a:ext cx="1671590" cy="331437"/>
            </a:xfrm>
            <a:prstGeom prst="rect">
              <a:avLst/>
            </a:prstGeom>
            <a:solidFill>
              <a:schemeClr val="bg2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AC0CF79D-1457-4530-FF6B-DFC283D8A0F1}"/>
                </a:ext>
              </a:extLst>
            </p:cNvPr>
            <p:cNvSpPr txBox="1"/>
            <p:nvPr/>
          </p:nvSpPr>
          <p:spPr>
            <a:xfrm>
              <a:off x="802343" y="2347447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最佳策略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7271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專案內容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BF5C28-38B3-4974-8576-A7FF938B2579}"/>
              </a:ext>
            </a:extLst>
          </p:cNvPr>
          <p:cNvSpPr txBox="1"/>
          <p:nvPr/>
        </p:nvSpPr>
        <p:spPr>
          <a:xfrm>
            <a:off x="649943" y="1199712"/>
            <a:ext cx="1089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找出在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2000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年上映，平均評分分數大於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4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的電影編號、電影名稱。</a:t>
            </a:r>
            <a:endParaRPr lang="en-US" altLang="zh-TW" sz="28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34FD3376-58F5-85E8-6985-5131CC7033BA}"/>
              </a:ext>
            </a:extLst>
          </p:cNvPr>
          <p:cNvGrpSpPr/>
          <p:nvPr/>
        </p:nvGrpSpPr>
        <p:grpSpPr>
          <a:xfrm>
            <a:off x="755451" y="2035189"/>
            <a:ext cx="2550457" cy="461665"/>
            <a:chOff x="802343" y="2347447"/>
            <a:chExt cx="2550457" cy="46166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9E42A30-5BE7-4449-9ECD-86D30A7354F7}"/>
                </a:ext>
              </a:extLst>
            </p:cNvPr>
            <p:cNvSpPr/>
            <p:nvPr/>
          </p:nvSpPr>
          <p:spPr>
            <a:xfrm>
              <a:off x="1118502" y="2413135"/>
              <a:ext cx="1671590" cy="331437"/>
            </a:xfrm>
            <a:prstGeom prst="rect">
              <a:avLst/>
            </a:prstGeom>
            <a:solidFill>
              <a:schemeClr val="bg2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A868C36-D7FE-F9F6-EA19-2A90A6E2AB2C}"/>
                </a:ext>
              </a:extLst>
            </p:cNvPr>
            <p:cNvSpPr txBox="1"/>
            <p:nvPr/>
          </p:nvSpPr>
          <p:spPr>
            <a:xfrm>
              <a:off x="802343" y="2347447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執行結果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D7CB4947-2D09-CF66-8217-00E855CC9C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3514" y="2774104"/>
            <a:ext cx="2702460" cy="380413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531AE96-74A3-C27B-A377-524D329C3B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8090" y="2774104"/>
            <a:ext cx="2691030" cy="380414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204C672-CA7C-F153-FC32-AC8195D301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40088" y="3325900"/>
            <a:ext cx="3129539" cy="270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82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占位符 1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56"/>
          <a:stretch/>
        </p:blipFill>
        <p:spPr>
          <a:xfrm>
            <a:off x="0" y="-1"/>
            <a:ext cx="6100537" cy="6857999"/>
          </a:xfr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5" b="281"/>
          <a:stretch/>
        </p:blipFill>
        <p:spPr>
          <a:xfrm>
            <a:off x="3065237" y="0"/>
            <a:ext cx="3354134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26"/>
          <a:stretch/>
        </p:blipFill>
        <p:spPr>
          <a:xfrm>
            <a:off x="0" y="0"/>
            <a:ext cx="1043424" cy="1770743"/>
          </a:xfrm>
          <a:prstGeom prst="rect">
            <a:avLst/>
          </a:prstGeom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05E298BD-412F-435E-B665-FB1B9B1C7CA4}"/>
              </a:ext>
            </a:extLst>
          </p:cNvPr>
          <p:cNvGrpSpPr/>
          <p:nvPr/>
        </p:nvGrpSpPr>
        <p:grpSpPr>
          <a:xfrm>
            <a:off x="7188724" y="2700721"/>
            <a:ext cx="4216741" cy="2978379"/>
            <a:chOff x="7241706" y="1481364"/>
            <a:chExt cx="4216741" cy="2978379"/>
          </a:xfrm>
        </p:grpSpPr>
        <p:grpSp>
          <p:nvGrpSpPr>
            <p:cNvPr id="4" name="组合 3"/>
            <p:cNvGrpSpPr/>
            <p:nvPr/>
          </p:nvGrpSpPr>
          <p:grpSpPr>
            <a:xfrm>
              <a:off x="7241706" y="1481364"/>
              <a:ext cx="4216741" cy="578757"/>
              <a:chOff x="7401587" y="1724687"/>
              <a:chExt cx="5033260" cy="690826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8180474" y="1778630"/>
                <a:ext cx="4254373" cy="551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TW" altLang="en-US" sz="2400" b="1">
                    <a:solidFill>
                      <a:schemeClr val="bg1"/>
                    </a:solidFill>
                    <a:latin typeface="Noto Serif TC" panose="02020400000000000000" pitchFamily="18" charset="-120"/>
                    <a:ea typeface="Noto Serif TC" panose="02020400000000000000" pitchFamily="18" charset="-120"/>
                  </a:rPr>
                  <a:t>資料集選用、資料來源</a:t>
                </a:r>
                <a:endParaRPr lang="zh-CN" altLang="en-US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endParaRPr>
              </a:p>
            </p:txBody>
          </p:sp>
          <p:sp>
            <p:nvSpPr>
              <p:cNvPr id="2" name="菱形 1"/>
              <p:cNvSpPr/>
              <p:nvPr/>
            </p:nvSpPr>
            <p:spPr>
              <a:xfrm>
                <a:off x="7401587" y="1724687"/>
                <a:ext cx="690826" cy="690826"/>
              </a:xfrm>
              <a:prstGeom prst="diamond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>
                    <a:solidFill>
                      <a:schemeClr val="accent1"/>
                    </a:solidFill>
                    <a:latin typeface="Calibri" panose="020F0502020204030204" pitchFamily="34" charset="0"/>
                  </a:rPr>
                  <a:t>1</a:t>
                </a:r>
                <a:endParaRPr lang="zh-CN" altLang="en-US" sz="2000">
                  <a:solidFill>
                    <a:schemeClr val="accent1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7241706" y="2281238"/>
              <a:ext cx="4006667" cy="578757"/>
              <a:chOff x="7401587" y="1724687"/>
              <a:chExt cx="4782508" cy="690826"/>
            </a:xfrm>
          </p:grpSpPr>
          <p:sp>
            <p:nvSpPr>
              <p:cNvPr id="19" name="文本框 18"/>
              <p:cNvSpPr txBox="1"/>
              <p:nvPr/>
            </p:nvSpPr>
            <p:spPr>
              <a:xfrm>
                <a:off x="8180475" y="1778630"/>
                <a:ext cx="4003620" cy="551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TW" altLang="en-US" sz="2400" b="1">
                    <a:solidFill>
                      <a:schemeClr val="bg1"/>
                    </a:solidFill>
                    <a:latin typeface="Noto Serif TC" panose="02020400000000000000" pitchFamily="18" charset="-120"/>
                    <a:ea typeface="Noto Serif TC" panose="02020400000000000000" pitchFamily="18" charset="-120"/>
                  </a:rPr>
                  <a:t>迷你世界描述</a:t>
                </a:r>
                <a:endParaRPr lang="zh-CN" altLang="en-US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endParaRPr>
              </a:p>
            </p:txBody>
          </p:sp>
          <p:sp>
            <p:nvSpPr>
              <p:cNvPr id="20" name="菱形 19"/>
              <p:cNvSpPr/>
              <p:nvPr/>
            </p:nvSpPr>
            <p:spPr>
              <a:xfrm>
                <a:off x="7401587" y="1724687"/>
                <a:ext cx="690826" cy="690826"/>
              </a:xfrm>
              <a:prstGeom prst="diamond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>
                    <a:solidFill>
                      <a:schemeClr val="accent1"/>
                    </a:solidFill>
                    <a:latin typeface="Calibri" panose="020F0502020204030204" pitchFamily="34" charset="0"/>
                  </a:rPr>
                  <a:t>2</a:t>
                </a:r>
                <a:endParaRPr lang="zh-CN" altLang="en-US" sz="2000">
                  <a:solidFill>
                    <a:schemeClr val="accent1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7241706" y="3081112"/>
              <a:ext cx="3848135" cy="578757"/>
              <a:chOff x="7401587" y="1724687"/>
              <a:chExt cx="4593278" cy="690826"/>
            </a:xfrm>
          </p:grpSpPr>
          <p:sp>
            <p:nvSpPr>
              <p:cNvPr id="22" name="文本框 21"/>
              <p:cNvSpPr txBox="1"/>
              <p:nvPr/>
            </p:nvSpPr>
            <p:spPr>
              <a:xfrm>
                <a:off x="8180474" y="1778630"/>
                <a:ext cx="3814391" cy="551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TW" altLang="en-US" sz="2400" b="1">
                    <a:solidFill>
                      <a:schemeClr val="bg1"/>
                    </a:solidFill>
                    <a:latin typeface="Noto Serif TC" panose="02020400000000000000" pitchFamily="18" charset="-120"/>
                    <a:ea typeface="Noto Serif TC" panose="02020400000000000000" pitchFamily="18" charset="-120"/>
                  </a:rPr>
                  <a:t>資料匯入方式</a:t>
                </a:r>
                <a:endParaRPr lang="zh-CN" altLang="en-US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endParaRPr>
              </a:p>
            </p:txBody>
          </p:sp>
          <p:sp>
            <p:nvSpPr>
              <p:cNvPr id="23" name="菱形 22"/>
              <p:cNvSpPr/>
              <p:nvPr/>
            </p:nvSpPr>
            <p:spPr>
              <a:xfrm>
                <a:off x="7401587" y="1724687"/>
                <a:ext cx="690826" cy="690826"/>
              </a:xfrm>
              <a:prstGeom prst="diamond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>
                    <a:solidFill>
                      <a:schemeClr val="accent1"/>
                    </a:solidFill>
                    <a:latin typeface="Calibri" panose="020F0502020204030204" pitchFamily="34" charset="0"/>
                  </a:rPr>
                  <a:t>3</a:t>
                </a:r>
                <a:endParaRPr lang="zh-CN" altLang="en-US" sz="2000">
                  <a:solidFill>
                    <a:schemeClr val="accent1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7241707" y="3880986"/>
              <a:ext cx="3401002" cy="578757"/>
              <a:chOff x="7401587" y="1724687"/>
              <a:chExt cx="4059563" cy="690826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8180474" y="1778630"/>
                <a:ext cx="3280676" cy="551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TW" altLang="en-US" sz="2400" b="1">
                    <a:solidFill>
                      <a:schemeClr val="bg1"/>
                    </a:solidFill>
                    <a:latin typeface="Noto Serif TC" panose="02020400000000000000" pitchFamily="18" charset="-120"/>
                    <a:ea typeface="Noto Serif TC" panose="02020400000000000000" pitchFamily="18" charset="-120"/>
                  </a:rPr>
                  <a:t>專案內容</a:t>
                </a:r>
                <a:endParaRPr lang="zh-CN" altLang="en-US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endParaRPr>
              </a:p>
            </p:txBody>
          </p:sp>
          <p:sp>
            <p:nvSpPr>
              <p:cNvPr id="26" name="菱形 25"/>
              <p:cNvSpPr/>
              <p:nvPr/>
            </p:nvSpPr>
            <p:spPr>
              <a:xfrm>
                <a:off x="7401587" y="1724687"/>
                <a:ext cx="690826" cy="690826"/>
              </a:xfrm>
              <a:prstGeom prst="diamond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>
                    <a:solidFill>
                      <a:schemeClr val="accent1"/>
                    </a:solidFill>
                    <a:latin typeface="Calibri" panose="020F0502020204030204" pitchFamily="34" charset="0"/>
                  </a:rPr>
                  <a:t>4</a:t>
                </a:r>
                <a:endParaRPr lang="zh-CN" altLang="en-US" sz="2000">
                  <a:solidFill>
                    <a:schemeClr val="accent1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37" name="文本框 5">
            <a:extLst>
              <a:ext uri="{FF2B5EF4-FFF2-40B4-BE49-F238E27FC236}">
                <a16:creationId xmlns:a16="http://schemas.microsoft.com/office/drawing/2014/main" id="{4A450779-C4D0-2A56-FDD9-520FFB9A7B6B}"/>
              </a:ext>
            </a:extLst>
          </p:cNvPr>
          <p:cNvSpPr txBox="1"/>
          <p:nvPr/>
        </p:nvSpPr>
        <p:spPr>
          <a:xfrm>
            <a:off x="7055437" y="1391939"/>
            <a:ext cx="448331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TW" sz="4800" b="1">
                <a:solidFill>
                  <a:schemeClr val="bg1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AGENDA</a:t>
            </a:r>
            <a:endParaRPr lang="zh-CN" altLang="en-US" sz="4800" b="1">
              <a:solidFill>
                <a:schemeClr val="bg1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04114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專案內容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BF5C28-38B3-4974-8576-A7FF938B2579}"/>
              </a:ext>
            </a:extLst>
          </p:cNvPr>
          <p:cNvSpPr txBox="1"/>
          <p:nvPr/>
        </p:nvSpPr>
        <p:spPr>
          <a:xfrm>
            <a:off x="649943" y="1199712"/>
            <a:ext cx="10892114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找出</a:t>
            </a:r>
            <a:r>
              <a:rPr lang="en-US" altLang="zh-TW" sz="2800" err="1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movie_id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&lt;= 5000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且評論數 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&gt;= 100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每部的平均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rating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分數跟電影名稱，依照電影名稱由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Z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到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A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排列</a:t>
            </a:r>
            <a:br>
              <a:rPr lang="zh-TW" altLang="en-US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</a:br>
            <a:endParaRPr lang="zh-TW" altLang="en-US" sz="2800">
              <a:solidFill>
                <a:srgbClr val="FFFFFF"/>
              </a:solidFill>
              <a:latin typeface="Noto Serif TC"/>
              <a:ea typeface="Noto Serif TC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72D13CC4-26C9-E54E-B18B-40C6C14DA990}"/>
              </a:ext>
            </a:extLst>
          </p:cNvPr>
          <p:cNvGrpSpPr/>
          <p:nvPr/>
        </p:nvGrpSpPr>
        <p:grpSpPr>
          <a:xfrm>
            <a:off x="790620" y="2266022"/>
            <a:ext cx="2550457" cy="461665"/>
            <a:chOff x="802343" y="2347447"/>
            <a:chExt cx="2550457" cy="46166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E311184-931D-98A2-7677-57690E89AEFC}"/>
                </a:ext>
              </a:extLst>
            </p:cNvPr>
            <p:cNvSpPr/>
            <p:nvPr/>
          </p:nvSpPr>
          <p:spPr>
            <a:xfrm>
              <a:off x="1118502" y="2413135"/>
              <a:ext cx="1671590" cy="331437"/>
            </a:xfrm>
            <a:prstGeom prst="rect">
              <a:avLst/>
            </a:prstGeom>
            <a:solidFill>
              <a:schemeClr val="bg2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DEDFE0A9-0D22-68B7-6852-7F44784041AE}"/>
                </a:ext>
              </a:extLst>
            </p:cNvPr>
            <p:cNvSpPr txBox="1"/>
            <p:nvPr/>
          </p:nvSpPr>
          <p:spPr>
            <a:xfrm>
              <a:off x="802343" y="2347447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查詢句一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DDDA461-B818-EF33-BE29-7370912783FD}"/>
              </a:ext>
            </a:extLst>
          </p:cNvPr>
          <p:cNvSpPr txBox="1"/>
          <p:nvPr/>
        </p:nvSpPr>
        <p:spPr>
          <a:xfrm>
            <a:off x="2778369" y="3518486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M.Name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ROUND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AVG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(R.RATING),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average_rating</a:t>
            </a:r>
            <a:endParaRPr lang="en-US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Movie M, Rating R </a:t>
            </a: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WHERE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M.Movie_ID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R.Movie_ID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M.MOVIE_ID </a:t>
            </a:r>
            <a:r>
              <a:rPr 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&lt;=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'5000'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GROUP BY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M.MOVIE_ID,M.Name</a:t>
            </a:r>
            <a:endParaRPr lang="en-US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HAVING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COUNT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(R.RATING) </a:t>
            </a:r>
            <a:r>
              <a:rPr 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endParaRPr lang="en-US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ORDER BY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M.NAME </a:t>
            </a:r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DESC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049020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專案內容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34FD3376-58F5-85E8-6985-5131CC7033BA}"/>
              </a:ext>
            </a:extLst>
          </p:cNvPr>
          <p:cNvGrpSpPr/>
          <p:nvPr/>
        </p:nvGrpSpPr>
        <p:grpSpPr>
          <a:xfrm>
            <a:off x="0" y="5492047"/>
            <a:ext cx="3948960" cy="958241"/>
            <a:chOff x="679068" y="2357799"/>
            <a:chExt cx="3948960" cy="958241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A868C36-D7FE-F9F6-EA19-2A90A6E2AB2C}"/>
                </a:ext>
              </a:extLst>
            </p:cNvPr>
            <p:cNvSpPr txBox="1"/>
            <p:nvPr/>
          </p:nvSpPr>
          <p:spPr>
            <a:xfrm>
              <a:off x="689074" y="2357799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執行時間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9CDABF1E-DB41-8453-93E2-72D8F0BA6A3E}"/>
                </a:ext>
              </a:extLst>
            </p:cNvPr>
            <p:cNvSpPr txBox="1"/>
            <p:nvPr/>
          </p:nvSpPr>
          <p:spPr>
            <a:xfrm>
              <a:off x="2077571" y="2378224"/>
              <a:ext cx="2550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0.171</a:t>
              </a:r>
              <a:r>
                <a:rPr lang="zh-TW" altLang="en-US" sz="20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秒</a:t>
              </a:r>
              <a:endParaRPr lang="en-US" altLang="zh-TW" sz="20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A350056C-F746-826F-9503-5C94336A3DEC}"/>
                </a:ext>
              </a:extLst>
            </p:cNvPr>
            <p:cNvSpPr txBox="1"/>
            <p:nvPr/>
          </p:nvSpPr>
          <p:spPr>
            <a:xfrm>
              <a:off x="679068" y="2854375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成本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40F39D4C-DED2-D032-E834-13D630614212}"/>
                </a:ext>
              </a:extLst>
            </p:cNvPr>
            <p:cNvSpPr txBox="1"/>
            <p:nvPr/>
          </p:nvSpPr>
          <p:spPr>
            <a:xfrm>
              <a:off x="2077570" y="2872870"/>
              <a:ext cx="2550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67777</a:t>
              </a:r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E9B5AA2-6174-13F3-2F06-043B95DC9A1C}"/>
              </a:ext>
            </a:extLst>
          </p:cNvPr>
          <p:cNvSpPr txBox="1"/>
          <p:nvPr/>
        </p:nvSpPr>
        <p:spPr>
          <a:xfrm>
            <a:off x="649943" y="1199712"/>
            <a:ext cx="108921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找出</a:t>
            </a:r>
            <a:r>
              <a:rPr lang="en-US" altLang="zh-TW" sz="2800" err="1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movie_id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&lt;= 5000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且評論數 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&gt;= 100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每部的平均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rating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分數跟電影名稱，依照電影名稱由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Z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到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A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排列</a:t>
            </a:r>
            <a:endParaRPr lang="en-US" altLang="zh-TW" sz="28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B417530-8B8C-721B-A0F1-8F004ECA20F2}"/>
              </a:ext>
            </a:extLst>
          </p:cNvPr>
          <p:cNvGrpSpPr/>
          <p:nvPr/>
        </p:nvGrpSpPr>
        <p:grpSpPr>
          <a:xfrm>
            <a:off x="1275228" y="2419717"/>
            <a:ext cx="2550457" cy="461665"/>
            <a:chOff x="802343" y="2347447"/>
            <a:chExt cx="2550457" cy="46166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16FE882-C891-65E6-E26D-F1AFB2A84648}"/>
                </a:ext>
              </a:extLst>
            </p:cNvPr>
            <p:cNvSpPr/>
            <p:nvPr/>
          </p:nvSpPr>
          <p:spPr>
            <a:xfrm>
              <a:off x="1118502" y="2413135"/>
              <a:ext cx="1671590" cy="331437"/>
            </a:xfrm>
            <a:prstGeom prst="rect">
              <a:avLst/>
            </a:prstGeom>
            <a:solidFill>
              <a:schemeClr val="bg2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305F7D2D-2988-3579-ED6A-1679F0ED1F09}"/>
                </a:ext>
              </a:extLst>
            </p:cNvPr>
            <p:cNvSpPr txBox="1"/>
            <p:nvPr/>
          </p:nvSpPr>
          <p:spPr>
            <a:xfrm>
              <a:off x="802343" y="2347447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查詢句一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</p:grp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0C8A122-BE72-2C96-2BE7-E64DA4BF4B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838" y="2763538"/>
            <a:ext cx="5274310" cy="244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38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專案內容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BF5C28-38B3-4974-8576-A7FF938B2579}"/>
              </a:ext>
            </a:extLst>
          </p:cNvPr>
          <p:cNvSpPr txBox="1"/>
          <p:nvPr/>
        </p:nvSpPr>
        <p:spPr>
          <a:xfrm>
            <a:off x="649943" y="1199712"/>
            <a:ext cx="108921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找出</a:t>
            </a:r>
            <a:r>
              <a:rPr lang="en-US" altLang="zh-TW" sz="2800" err="1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movie_id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&lt;= 5000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且評論數 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&gt;= 100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每部的平均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rating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分數跟電影名稱，依照電影名稱由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Z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到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A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排列</a:t>
            </a:r>
            <a:endParaRPr lang="en-US" altLang="zh-TW" sz="28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72D13CC4-26C9-E54E-B18B-40C6C14DA990}"/>
              </a:ext>
            </a:extLst>
          </p:cNvPr>
          <p:cNvGrpSpPr/>
          <p:nvPr/>
        </p:nvGrpSpPr>
        <p:grpSpPr>
          <a:xfrm>
            <a:off x="790620" y="2266022"/>
            <a:ext cx="2550457" cy="461665"/>
            <a:chOff x="802343" y="2347447"/>
            <a:chExt cx="2550457" cy="46166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E311184-931D-98A2-7677-57690E89AEFC}"/>
                </a:ext>
              </a:extLst>
            </p:cNvPr>
            <p:cNvSpPr/>
            <p:nvPr/>
          </p:nvSpPr>
          <p:spPr>
            <a:xfrm>
              <a:off x="1118502" y="2413135"/>
              <a:ext cx="1671590" cy="331437"/>
            </a:xfrm>
            <a:prstGeom prst="rect">
              <a:avLst/>
            </a:prstGeom>
            <a:solidFill>
              <a:schemeClr val="bg2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DEDFE0A9-0D22-68B7-6852-7F44784041AE}"/>
                </a:ext>
              </a:extLst>
            </p:cNvPr>
            <p:cNvSpPr txBox="1"/>
            <p:nvPr/>
          </p:nvSpPr>
          <p:spPr>
            <a:xfrm>
              <a:off x="802343" y="2347447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查詢句二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C3C1016-53F4-0E7F-ED3B-E204F1BC7ACC}"/>
              </a:ext>
            </a:extLst>
          </p:cNvPr>
          <p:cNvSpPr txBox="1"/>
          <p:nvPr/>
        </p:nvSpPr>
        <p:spPr>
          <a:xfrm>
            <a:off x="2778369" y="3349964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M.Name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ROUND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AVG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(R.RATING), 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average_rating</a:t>
            </a:r>
            <a:endParaRPr lang="en-US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Movie M</a:t>
            </a: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JOIN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Rating R </a:t>
            </a:r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M.Movie_ID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R.Movie_ID</a:t>
            </a:r>
            <a:endParaRPr lang="en-US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WHERE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M.Movie_ID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&lt;=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5000</a:t>
            </a:r>
            <a:endParaRPr lang="en-US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GROUP BY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M.Movie_ID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M.Name</a:t>
            </a:r>
            <a:endParaRPr lang="en-US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HAVING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COUNT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(R.RATING) </a:t>
            </a:r>
            <a:r>
              <a:rPr 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&gt;=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endParaRPr lang="en-US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ORDER BY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M.NAME </a:t>
            </a:r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DESC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07324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專案內容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34FD3376-58F5-85E8-6985-5131CC7033BA}"/>
              </a:ext>
            </a:extLst>
          </p:cNvPr>
          <p:cNvGrpSpPr/>
          <p:nvPr/>
        </p:nvGrpSpPr>
        <p:grpSpPr>
          <a:xfrm>
            <a:off x="0" y="5492047"/>
            <a:ext cx="3948960" cy="958241"/>
            <a:chOff x="679068" y="2357799"/>
            <a:chExt cx="3948960" cy="958241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A868C36-D7FE-F9F6-EA19-2A90A6E2AB2C}"/>
                </a:ext>
              </a:extLst>
            </p:cNvPr>
            <p:cNvSpPr txBox="1"/>
            <p:nvPr/>
          </p:nvSpPr>
          <p:spPr>
            <a:xfrm>
              <a:off x="689074" y="2357799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執行時間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9CDABF1E-DB41-8453-93E2-72D8F0BA6A3E}"/>
                </a:ext>
              </a:extLst>
            </p:cNvPr>
            <p:cNvSpPr txBox="1"/>
            <p:nvPr/>
          </p:nvSpPr>
          <p:spPr>
            <a:xfrm>
              <a:off x="2077571" y="2378224"/>
              <a:ext cx="2550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0.175</a:t>
              </a:r>
              <a:r>
                <a:rPr lang="zh-TW" altLang="en-US" sz="20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秒</a:t>
              </a:r>
              <a:endParaRPr lang="en-US" altLang="zh-TW" sz="20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A350056C-F746-826F-9503-5C94336A3DEC}"/>
                </a:ext>
              </a:extLst>
            </p:cNvPr>
            <p:cNvSpPr txBox="1"/>
            <p:nvPr/>
          </p:nvSpPr>
          <p:spPr>
            <a:xfrm>
              <a:off x="679068" y="2854375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成本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40F39D4C-DED2-D032-E834-13D630614212}"/>
                </a:ext>
              </a:extLst>
            </p:cNvPr>
            <p:cNvSpPr txBox="1"/>
            <p:nvPr/>
          </p:nvSpPr>
          <p:spPr>
            <a:xfrm>
              <a:off x="2077570" y="2872870"/>
              <a:ext cx="2550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52094</a:t>
              </a:r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E9B5AA2-6174-13F3-2F06-043B95DC9A1C}"/>
              </a:ext>
            </a:extLst>
          </p:cNvPr>
          <p:cNvSpPr txBox="1"/>
          <p:nvPr/>
        </p:nvSpPr>
        <p:spPr>
          <a:xfrm>
            <a:off x="649943" y="1199712"/>
            <a:ext cx="108921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找出</a:t>
            </a:r>
            <a:r>
              <a:rPr lang="en-US" altLang="zh-TW" sz="2800" err="1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movie_id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&lt;= 5000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且評論數 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&gt;= 100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每部的平均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rating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分數跟電影名稱，依照電影名稱由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Z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到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A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排列</a:t>
            </a:r>
            <a:endParaRPr lang="en-US" altLang="zh-TW" sz="28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B417530-8B8C-721B-A0F1-8F004ECA20F2}"/>
              </a:ext>
            </a:extLst>
          </p:cNvPr>
          <p:cNvGrpSpPr/>
          <p:nvPr/>
        </p:nvGrpSpPr>
        <p:grpSpPr>
          <a:xfrm>
            <a:off x="1275228" y="2419717"/>
            <a:ext cx="2550457" cy="461665"/>
            <a:chOff x="802343" y="2347447"/>
            <a:chExt cx="2550457" cy="46166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16FE882-C891-65E6-E26D-F1AFB2A84648}"/>
                </a:ext>
              </a:extLst>
            </p:cNvPr>
            <p:cNvSpPr/>
            <p:nvPr/>
          </p:nvSpPr>
          <p:spPr>
            <a:xfrm>
              <a:off x="1118502" y="2413135"/>
              <a:ext cx="1671590" cy="331437"/>
            </a:xfrm>
            <a:prstGeom prst="rect">
              <a:avLst/>
            </a:prstGeom>
            <a:solidFill>
              <a:schemeClr val="bg2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305F7D2D-2988-3579-ED6A-1679F0ED1F09}"/>
                </a:ext>
              </a:extLst>
            </p:cNvPr>
            <p:cNvSpPr txBox="1"/>
            <p:nvPr/>
          </p:nvSpPr>
          <p:spPr>
            <a:xfrm>
              <a:off x="802343" y="2347447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查詢句二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</p:grp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75EB219-A614-8E4C-6233-CC3ED99F1D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638" y="2881382"/>
            <a:ext cx="5274310" cy="244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92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專案內容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BF5C28-38B3-4974-8576-A7FF938B2579}"/>
              </a:ext>
            </a:extLst>
          </p:cNvPr>
          <p:cNvSpPr txBox="1"/>
          <p:nvPr/>
        </p:nvSpPr>
        <p:spPr>
          <a:xfrm>
            <a:off x="649943" y="1199712"/>
            <a:ext cx="108921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找出</a:t>
            </a:r>
            <a:r>
              <a:rPr lang="en-US" altLang="zh-TW" sz="2800" err="1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movie_id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&lt;= 5000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且評論數 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&gt;= 100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每部的平均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rating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分數跟電影名稱，依照電影名稱由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Z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到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A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排列</a:t>
            </a:r>
            <a:endParaRPr lang="en-US" altLang="zh-TW" sz="28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72D13CC4-26C9-E54E-B18B-40C6C14DA990}"/>
              </a:ext>
            </a:extLst>
          </p:cNvPr>
          <p:cNvGrpSpPr/>
          <p:nvPr/>
        </p:nvGrpSpPr>
        <p:grpSpPr>
          <a:xfrm>
            <a:off x="790620" y="2266022"/>
            <a:ext cx="2550457" cy="461665"/>
            <a:chOff x="802343" y="2347447"/>
            <a:chExt cx="2550457" cy="46166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E311184-931D-98A2-7677-57690E89AEFC}"/>
                </a:ext>
              </a:extLst>
            </p:cNvPr>
            <p:cNvSpPr/>
            <p:nvPr/>
          </p:nvSpPr>
          <p:spPr>
            <a:xfrm>
              <a:off x="1118502" y="2413135"/>
              <a:ext cx="1671590" cy="331437"/>
            </a:xfrm>
            <a:prstGeom prst="rect">
              <a:avLst/>
            </a:prstGeom>
            <a:solidFill>
              <a:schemeClr val="bg2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DEDFE0A9-0D22-68B7-6852-7F44784041AE}"/>
                </a:ext>
              </a:extLst>
            </p:cNvPr>
            <p:cNvSpPr txBox="1"/>
            <p:nvPr/>
          </p:nvSpPr>
          <p:spPr>
            <a:xfrm>
              <a:off x="802343" y="2347447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查詢句二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4E50643-3B3D-64A5-C158-7E7772A75458}"/>
              </a:ext>
            </a:extLst>
          </p:cNvPr>
          <p:cNvSpPr txBox="1"/>
          <p:nvPr/>
        </p:nvSpPr>
        <p:spPr>
          <a:xfrm>
            <a:off x="2778369" y="2719023"/>
            <a:ext cx="609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M.Name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ROUND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AVG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(R.RATING),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Average_Rating</a:t>
            </a:r>
            <a:endParaRPr lang="en-US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Movie M</a:t>
            </a: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JOIN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Rating R </a:t>
            </a:r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M.Movie_ID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R.Movie_ID</a:t>
            </a:r>
            <a:endParaRPr lang="en-US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WHERE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M.Movie_ID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&lt;=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5000</a:t>
            </a:r>
            <a:endParaRPr lang="en-US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GROUP BY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M.Movie_ID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M.Name</a:t>
            </a:r>
            <a:endParaRPr lang="en-US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HAVING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COUNT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R.Rating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&gt;=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endParaRPr lang="en-US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M.Movie_ID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Movie_ID</a:t>
            </a:r>
            <a:endParaRPr lang="en-US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Rating</a:t>
            </a: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GROUP BY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Movie_ID</a:t>
            </a:r>
            <a:endParaRPr lang="en-US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HAVING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COUNT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&gt;=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endParaRPr lang="en-US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ORDER BY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M.NAME </a:t>
            </a:r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DESC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760730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專案內容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34FD3376-58F5-85E8-6985-5131CC7033BA}"/>
              </a:ext>
            </a:extLst>
          </p:cNvPr>
          <p:cNvGrpSpPr/>
          <p:nvPr/>
        </p:nvGrpSpPr>
        <p:grpSpPr>
          <a:xfrm>
            <a:off x="0" y="5492047"/>
            <a:ext cx="3948960" cy="958241"/>
            <a:chOff x="679068" y="2357799"/>
            <a:chExt cx="3948960" cy="958241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A868C36-D7FE-F9F6-EA19-2A90A6E2AB2C}"/>
                </a:ext>
              </a:extLst>
            </p:cNvPr>
            <p:cNvSpPr txBox="1"/>
            <p:nvPr/>
          </p:nvSpPr>
          <p:spPr>
            <a:xfrm>
              <a:off x="689074" y="2357799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執行時間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9CDABF1E-DB41-8453-93E2-72D8F0BA6A3E}"/>
                </a:ext>
              </a:extLst>
            </p:cNvPr>
            <p:cNvSpPr txBox="1"/>
            <p:nvPr/>
          </p:nvSpPr>
          <p:spPr>
            <a:xfrm>
              <a:off x="2077571" y="2378224"/>
              <a:ext cx="2550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0.146</a:t>
              </a:r>
              <a:r>
                <a:rPr lang="zh-TW" altLang="en-US" sz="20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秒</a:t>
              </a:r>
              <a:endParaRPr lang="en-US" altLang="zh-TW" sz="20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A350056C-F746-826F-9503-5C94336A3DEC}"/>
                </a:ext>
              </a:extLst>
            </p:cNvPr>
            <p:cNvSpPr txBox="1"/>
            <p:nvPr/>
          </p:nvSpPr>
          <p:spPr>
            <a:xfrm>
              <a:off x="679068" y="2854375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成本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40F39D4C-DED2-D032-E834-13D630614212}"/>
                </a:ext>
              </a:extLst>
            </p:cNvPr>
            <p:cNvSpPr txBox="1"/>
            <p:nvPr/>
          </p:nvSpPr>
          <p:spPr>
            <a:xfrm>
              <a:off x="2077570" y="2872870"/>
              <a:ext cx="2550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14186</a:t>
              </a:r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E9B5AA2-6174-13F3-2F06-043B95DC9A1C}"/>
              </a:ext>
            </a:extLst>
          </p:cNvPr>
          <p:cNvSpPr txBox="1"/>
          <p:nvPr/>
        </p:nvSpPr>
        <p:spPr>
          <a:xfrm>
            <a:off x="649943" y="1199712"/>
            <a:ext cx="108921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找出</a:t>
            </a:r>
            <a:r>
              <a:rPr lang="en-US" altLang="zh-TW" sz="2800" err="1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movie_id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&lt;= 5000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且評論數 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&gt;= 100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每部的平均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rating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分數跟電影名稱，依照電影名稱由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Z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到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A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排列</a:t>
            </a:r>
            <a:endParaRPr lang="en-US" altLang="zh-TW" sz="28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B417530-8B8C-721B-A0F1-8F004ECA20F2}"/>
              </a:ext>
            </a:extLst>
          </p:cNvPr>
          <p:cNvGrpSpPr/>
          <p:nvPr/>
        </p:nvGrpSpPr>
        <p:grpSpPr>
          <a:xfrm>
            <a:off x="1275228" y="2419717"/>
            <a:ext cx="2550457" cy="461665"/>
            <a:chOff x="802343" y="2347447"/>
            <a:chExt cx="2550457" cy="46166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16FE882-C891-65E6-E26D-F1AFB2A84648}"/>
                </a:ext>
              </a:extLst>
            </p:cNvPr>
            <p:cNvSpPr/>
            <p:nvPr/>
          </p:nvSpPr>
          <p:spPr>
            <a:xfrm>
              <a:off x="1118502" y="2413135"/>
              <a:ext cx="1671590" cy="331437"/>
            </a:xfrm>
            <a:prstGeom prst="rect">
              <a:avLst/>
            </a:prstGeom>
            <a:solidFill>
              <a:schemeClr val="bg2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305F7D2D-2988-3579-ED6A-1679F0ED1F09}"/>
                </a:ext>
              </a:extLst>
            </p:cNvPr>
            <p:cNvSpPr txBox="1"/>
            <p:nvPr/>
          </p:nvSpPr>
          <p:spPr>
            <a:xfrm>
              <a:off x="802343" y="2347447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查詢句二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</p:grp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0B1A39F-1A8F-BFDF-BDF7-4425E5E87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354" y="2611078"/>
            <a:ext cx="5274310" cy="293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501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專案內容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BF5C28-38B3-4974-8576-A7FF938B2579}"/>
              </a:ext>
            </a:extLst>
          </p:cNvPr>
          <p:cNvSpPr txBox="1"/>
          <p:nvPr/>
        </p:nvSpPr>
        <p:spPr>
          <a:xfrm>
            <a:off x="649943" y="1199712"/>
            <a:ext cx="108921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找出</a:t>
            </a:r>
            <a:r>
              <a:rPr lang="en-US" altLang="zh-TW" sz="2800" err="1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movie_id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&lt;= 5000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且評論數 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&gt;= 100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每部的平均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rating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分數跟電影名稱，依照電影名稱由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Z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到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A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排列</a:t>
            </a:r>
            <a:endParaRPr lang="en-US" altLang="zh-TW" sz="28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34FD3376-58F5-85E8-6985-5131CC7033BA}"/>
              </a:ext>
            </a:extLst>
          </p:cNvPr>
          <p:cNvGrpSpPr/>
          <p:nvPr/>
        </p:nvGrpSpPr>
        <p:grpSpPr>
          <a:xfrm>
            <a:off x="755451" y="2035189"/>
            <a:ext cx="2550457" cy="461665"/>
            <a:chOff x="802343" y="2347447"/>
            <a:chExt cx="2550457" cy="46166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9E42A30-5BE7-4449-9ECD-86D30A7354F7}"/>
                </a:ext>
              </a:extLst>
            </p:cNvPr>
            <p:cNvSpPr/>
            <p:nvPr/>
          </p:nvSpPr>
          <p:spPr>
            <a:xfrm>
              <a:off x="1118502" y="2413135"/>
              <a:ext cx="1671590" cy="331437"/>
            </a:xfrm>
            <a:prstGeom prst="rect">
              <a:avLst/>
            </a:prstGeom>
            <a:solidFill>
              <a:schemeClr val="bg2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A868C36-D7FE-F9F6-EA19-2A90A6E2AB2C}"/>
                </a:ext>
              </a:extLst>
            </p:cNvPr>
            <p:cNvSpPr txBox="1"/>
            <p:nvPr/>
          </p:nvSpPr>
          <p:spPr>
            <a:xfrm>
              <a:off x="802343" y="2347447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執行結果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</p:grpSp>
      <p:pic>
        <p:nvPicPr>
          <p:cNvPr id="2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91755CA-2F6B-5B33-5070-E4EA51E02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1569" y="2432314"/>
            <a:ext cx="3441646" cy="416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79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專案內容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BF5C28-38B3-4974-8576-A7FF938B2579}"/>
              </a:ext>
            </a:extLst>
          </p:cNvPr>
          <p:cNvSpPr txBox="1"/>
          <p:nvPr/>
        </p:nvSpPr>
        <p:spPr>
          <a:xfrm>
            <a:off x="649943" y="1199712"/>
            <a:ext cx="1089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找出</a:t>
            </a:r>
            <a:r>
              <a:rPr lang="en-US" altLang="zh-TW" sz="2800" err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user_id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為’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712664’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這位用戶評分為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5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的電影名</a:t>
            </a:r>
            <a:endParaRPr lang="en-US" altLang="zh-TW" sz="28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8DB218A-34C0-AA95-3E9D-7E89EBE0E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8484" y="3046995"/>
            <a:ext cx="7962648" cy="2773775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34FD3376-58F5-85E8-6985-5131CC7033BA}"/>
              </a:ext>
            </a:extLst>
          </p:cNvPr>
          <p:cNvGrpSpPr/>
          <p:nvPr/>
        </p:nvGrpSpPr>
        <p:grpSpPr>
          <a:xfrm>
            <a:off x="790620" y="2266022"/>
            <a:ext cx="2550457" cy="461665"/>
            <a:chOff x="802343" y="2347447"/>
            <a:chExt cx="2550457" cy="46166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9E42A30-5BE7-4449-9ECD-86D30A7354F7}"/>
                </a:ext>
              </a:extLst>
            </p:cNvPr>
            <p:cNvSpPr/>
            <p:nvPr/>
          </p:nvSpPr>
          <p:spPr>
            <a:xfrm>
              <a:off x="1118502" y="2413135"/>
              <a:ext cx="1671590" cy="331437"/>
            </a:xfrm>
            <a:prstGeom prst="rect">
              <a:avLst/>
            </a:prstGeom>
            <a:solidFill>
              <a:schemeClr val="bg2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A868C36-D7FE-F9F6-EA19-2A90A6E2AB2C}"/>
                </a:ext>
              </a:extLst>
            </p:cNvPr>
            <p:cNvSpPr txBox="1"/>
            <p:nvPr/>
          </p:nvSpPr>
          <p:spPr>
            <a:xfrm>
              <a:off x="802343" y="2347447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查詢句一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7438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專案內容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8DB218A-34C0-AA95-3E9D-7E89EBE0E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9519" y="2453426"/>
            <a:ext cx="8418168" cy="3996862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34FD3376-58F5-85E8-6985-5131CC7033BA}"/>
              </a:ext>
            </a:extLst>
          </p:cNvPr>
          <p:cNvGrpSpPr/>
          <p:nvPr/>
        </p:nvGrpSpPr>
        <p:grpSpPr>
          <a:xfrm>
            <a:off x="0" y="5492047"/>
            <a:ext cx="3948960" cy="958241"/>
            <a:chOff x="679068" y="2357799"/>
            <a:chExt cx="3948960" cy="958241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A868C36-D7FE-F9F6-EA19-2A90A6E2AB2C}"/>
                </a:ext>
              </a:extLst>
            </p:cNvPr>
            <p:cNvSpPr txBox="1"/>
            <p:nvPr/>
          </p:nvSpPr>
          <p:spPr>
            <a:xfrm>
              <a:off x="689074" y="2357799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執行時間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9CDABF1E-DB41-8453-93E2-72D8F0BA6A3E}"/>
                </a:ext>
              </a:extLst>
            </p:cNvPr>
            <p:cNvSpPr txBox="1"/>
            <p:nvPr/>
          </p:nvSpPr>
          <p:spPr>
            <a:xfrm>
              <a:off x="2077571" y="2378224"/>
              <a:ext cx="2550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0.08</a:t>
              </a:r>
              <a:r>
                <a:rPr lang="zh-TW" altLang="en-US" sz="20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秒</a:t>
              </a:r>
              <a:endParaRPr lang="en-US" altLang="zh-TW" sz="20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A350056C-F746-826F-9503-5C94336A3DEC}"/>
                </a:ext>
              </a:extLst>
            </p:cNvPr>
            <p:cNvSpPr txBox="1"/>
            <p:nvPr/>
          </p:nvSpPr>
          <p:spPr>
            <a:xfrm>
              <a:off x="679068" y="2854375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成本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40F39D4C-DED2-D032-E834-13D630614212}"/>
                </a:ext>
              </a:extLst>
            </p:cNvPr>
            <p:cNvSpPr txBox="1"/>
            <p:nvPr/>
          </p:nvSpPr>
          <p:spPr>
            <a:xfrm>
              <a:off x="2077570" y="2872870"/>
              <a:ext cx="2550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24338</a:t>
              </a:r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E9B5AA2-6174-13F3-2F06-043B95DC9A1C}"/>
              </a:ext>
            </a:extLst>
          </p:cNvPr>
          <p:cNvSpPr txBox="1"/>
          <p:nvPr/>
        </p:nvSpPr>
        <p:spPr>
          <a:xfrm>
            <a:off x="649943" y="1199712"/>
            <a:ext cx="1089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找出</a:t>
            </a:r>
            <a:r>
              <a:rPr lang="en-US" altLang="zh-TW" sz="2800" err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user_id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為’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712664’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這位用戶評分為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5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的電影名</a:t>
            </a:r>
            <a:endParaRPr lang="en-US" altLang="zh-TW" sz="28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B417530-8B8C-721B-A0F1-8F004ECA20F2}"/>
              </a:ext>
            </a:extLst>
          </p:cNvPr>
          <p:cNvGrpSpPr/>
          <p:nvPr/>
        </p:nvGrpSpPr>
        <p:grpSpPr>
          <a:xfrm>
            <a:off x="1275228" y="2419717"/>
            <a:ext cx="2550457" cy="461665"/>
            <a:chOff x="802343" y="2347447"/>
            <a:chExt cx="2550457" cy="46166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16FE882-C891-65E6-E26D-F1AFB2A84648}"/>
                </a:ext>
              </a:extLst>
            </p:cNvPr>
            <p:cNvSpPr/>
            <p:nvPr/>
          </p:nvSpPr>
          <p:spPr>
            <a:xfrm>
              <a:off x="1118502" y="2413135"/>
              <a:ext cx="1671590" cy="331437"/>
            </a:xfrm>
            <a:prstGeom prst="rect">
              <a:avLst/>
            </a:prstGeom>
            <a:solidFill>
              <a:schemeClr val="bg2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305F7D2D-2988-3579-ED6A-1679F0ED1F09}"/>
                </a:ext>
              </a:extLst>
            </p:cNvPr>
            <p:cNvSpPr txBox="1"/>
            <p:nvPr/>
          </p:nvSpPr>
          <p:spPr>
            <a:xfrm>
              <a:off x="802343" y="2347447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查詢句一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7751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專案內容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BF5C28-38B3-4974-8576-A7FF938B2579}"/>
              </a:ext>
            </a:extLst>
          </p:cNvPr>
          <p:cNvSpPr txBox="1"/>
          <p:nvPr/>
        </p:nvSpPr>
        <p:spPr>
          <a:xfrm>
            <a:off x="649943" y="1199712"/>
            <a:ext cx="1089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找出</a:t>
            </a:r>
            <a:r>
              <a:rPr lang="en-US" altLang="zh-TW" sz="2800" err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user_id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為’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712664’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這位用戶評分為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5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的電影名</a:t>
            </a:r>
            <a:endParaRPr lang="en-US" altLang="zh-TW" sz="28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34FD3376-58F5-85E8-6985-5131CC7033BA}"/>
              </a:ext>
            </a:extLst>
          </p:cNvPr>
          <p:cNvGrpSpPr/>
          <p:nvPr/>
        </p:nvGrpSpPr>
        <p:grpSpPr>
          <a:xfrm>
            <a:off x="790620" y="2266022"/>
            <a:ext cx="2550457" cy="461665"/>
            <a:chOff x="802343" y="2347447"/>
            <a:chExt cx="2550457" cy="46166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9E42A30-5BE7-4449-9ECD-86D30A7354F7}"/>
                </a:ext>
              </a:extLst>
            </p:cNvPr>
            <p:cNvSpPr/>
            <p:nvPr/>
          </p:nvSpPr>
          <p:spPr>
            <a:xfrm>
              <a:off x="1118502" y="2413135"/>
              <a:ext cx="1671590" cy="331437"/>
            </a:xfrm>
            <a:prstGeom prst="rect">
              <a:avLst/>
            </a:prstGeom>
            <a:solidFill>
              <a:schemeClr val="bg2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A868C36-D7FE-F9F6-EA19-2A90A6E2AB2C}"/>
                </a:ext>
              </a:extLst>
            </p:cNvPr>
            <p:cNvSpPr txBox="1"/>
            <p:nvPr/>
          </p:nvSpPr>
          <p:spPr>
            <a:xfrm>
              <a:off x="802343" y="2347447"/>
              <a:ext cx="2550457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/>
                  <a:ea typeface="Noto Serif TC"/>
                </a:rPr>
                <a:t>查詢句二</a:t>
              </a:r>
              <a:endParaRPr lang="en-US" altLang="zh-TW" sz="2400" b="1">
                <a:solidFill>
                  <a:schemeClr val="bg1"/>
                </a:solidFill>
                <a:latin typeface="Noto Serif TC"/>
                <a:ea typeface="Noto Serif TC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AC98AE54-5BEC-1D04-1D10-9569CB3C65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79915" y="3370348"/>
            <a:ext cx="6032170" cy="182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280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522" t="216" r="466" b="533"/>
          <a:stretch/>
        </p:blipFill>
        <p:spPr>
          <a:xfrm rot="5400000">
            <a:off x="2667000" y="-2667001"/>
            <a:ext cx="6857999" cy="1219200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292755" y="2415703"/>
            <a:ext cx="5888131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4400" b="1">
                <a:solidFill>
                  <a:schemeClr val="bg1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資料集選用、資料來源</a:t>
            </a:r>
            <a:endParaRPr lang="zh-CN" altLang="en-US" sz="4400" b="1">
              <a:solidFill>
                <a:schemeClr val="bg1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sp>
        <p:nvSpPr>
          <p:cNvPr id="5" name="菱形 4"/>
          <p:cNvSpPr/>
          <p:nvPr/>
        </p:nvSpPr>
        <p:spPr>
          <a:xfrm>
            <a:off x="7723341" y="1268413"/>
            <a:ext cx="1026960" cy="1026956"/>
          </a:xfrm>
          <a:prstGeom prst="diamond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>
                <a:solidFill>
                  <a:schemeClr val="accent1"/>
                </a:solidFill>
                <a:latin typeface="Calibri" panose="020F0502020204030204" pitchFamily="34" charset="0"/>
              </a:rPr>
              <a:t>1</a:t>
            </a:r>
            <a:endParaRPr lang="zh-CN" altLang="en-US" sz="540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974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專案內容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8DB218A-34C0-AA95-3E9D-7E89EBE0E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2172" y="2453426"/>
            <a:ext cx="7712861" cy="3996862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34FD3376-58F5-85E8-6985-5131CC7033BA}"/>
              </a:ext>
            </a:extLst>
          </p:cNvPr>
          <p:cNvGrpSpPr/>
          <p:nvPr/>
        </p:nvGrpSpPr>
        <p:grpSpPr>
          <a:xfrm>
            <a:off x="0" y="5492047"/>
            <a:ext cx="3948960" cy="958241"/>
            <a:chOff x="679068" y="2357799"/>
            <a:chExt cx="3948960" cy="958241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A868C36-D7FE-F9F6-EA19-2A90A6E2AB2C}"/>
                </a:ext>
              </a:extLst>
            </p:cNvPr>
            <p:cNvSpPr txBox="1"/>
            <p:nvPr/>
          </p:nvSpPr>
          <p:spPr>
            <a:xfrm>
              <a:off x="689074" y="2357799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執行時間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9CDABF1E-DB41-8453-93E2-72D8F0BA6A3E}"/>
                </a:ext>
              </a:extLst>
            </p:cNvPr>
            <p:cNvSpPr txBox="1"/>
            <p:nvPr/>
          </p:nvSpPr>
          <p:spPr>
            <a:xfrm>
              <a:off x="2077571" y="2378224"/>
              <a:ext cx="2550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0.052</a:t>
              </a:r>
              <a:r>
                <a:rPr lang="zh-TW" altLang="en-US" sz="20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秒</a:t>
              </a:r>
              <a:endParaRPr lang="en-US" altLang="zh-TW" sz="20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A350056C-F746-826F-9503-5C94336A3DEC}"/>
                </a:ext>
              </a:extLst>
            </p:cNvPr>
            <p:cNvSpPr txBox="1"/>
            <p:nvPr/>
          </p:nvSpPr>
          <p:spPr>
            <a:xfrm>
              <a:off x="679068" y="2854375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成本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40F39D4C-DED2-D032-E834-13D630614212}"/>
                </a:ext>
              </a:extLst>
            </p:cNvPr>
            <p:cNvSpPr txBox="1"/>
            <p:nvPr/>
          </p:nvSpPr>
          <p:spPr>
            <a:xfrm>
              <a:off x="2077570" y="2872870"/>
              <a:ext cx="2550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13609</a:t>
              </a:r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E9B5AA2-6174-13F3-2F06-043B95DC9A1C}"/>
              </a:ext>
            </a:extLst>
          </p:cNvPr>
          <p:cNvSpPr txBox="1"/>
          <p:nvPr/>
        </p:nvSpPr>
        <p:spPr>
          <a:xfrm>
            <a:off x="649943" y="1199712"/>
            <a:ext cx="1089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找出</a:t>
            </a:r>
            <a:r>
              <a:rPr lang="en-US" altLang="zh-TW" sz="2800" err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user_id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為’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712664’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這位用戶評分為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5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的電影名</a:t>
            </a:r>
            <a:endParaRPr lang="en-US" altLang="zh-TW" sz="28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B417530-8B8C-721B-A0F1-8F004ECA20F2}"/>
              </a:ext>
            </a:extLst>
          </p:cNvPr>
          <p:cNvGrpSpPr/>
          <p:nvPr/>
        </p:nvGrpSpPr>
        <p:grpSpPr>
          <a:xfrm>
            <a:off x="1275228" y="2419717"/>
            <a:ext cx="2550457" cy="461665"/>
            <a:chOff x="802343" y="2347447"/>
            <a:chExt cx="2550457" cy="46166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16FE882-C891-65E6-E26D-F1AFB2A84648}"/>
                </a:ext>
              </a:extLst>
            </p:cNvPr>
            <p:cNvSpPr/>
            <p:nvPr/>
          </p:nvSpPr>
          <p:spPr>
            <a:xfrm>
              <a:off x="1118502" y="2413135"/>
              <a:ext cx="1671590" cy="331437"/>
            </a:xfrm>
            <a:prstGeom prst="rect">
              <a:avLst/>
            </a:prstGeom>
            <a:solidFill>
              <a:schemeClr val="bg2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305F7D2D-2988-3579-ED6A-1679F0ED1F09}"/>
                </a:ext>
              </a:extLst>
            </p:cNvPr>
            <p:cNvSpPr txBox="1"/>
            <p:nvPr/>
          </p:nvSpPr>
          <p:spPr>
            <a:xfrm>
              <a:off x="802343" y="2347447"/>
              <a:ext cx="2550457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/>
                  <a:ea typeface="Noto Serif TC"/>
                </a:rPr>
                <a:t>查詢句二</a:t>
              </a:r>
              <a:endParaRPr lang="en-US" altLang="zh-TW" sz="2400" b="1">
                <a:solidFill>
                  <a:schemeClr val="bg1"/>
                </a:solidFill>
                <a:latin typeface="Noto Serif TC"/>
                <a:ea typeface="Noto Serif T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1007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專案內容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BF5C28-38B3-4974-8576-A7FF938B2579}"/>
              </a:ext>
            </a:extLst>
          </p:cNvPr>
          <p:cNvSpPr txBox="1"/>
          <p:nvPr/>
        </p:nvSpPr>
        <p:spPr>
          <a:xfrm>
            <a:off x="649943" y="1199712"/>
            <a:ext cx="1089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找出</a:t>
            </a:r>
            <a:r>
              <a:rPr lang="en-US" altLang="zh-TW" sz="2800" err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user_id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為’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712664’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這位用戶評分為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5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的電影名</a:t>
            </a:r>
            <a:endParaRPr lang="en-US" altLang="zh-TW" sz="28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34FD3376-58F5-85E8-6985-5131CC7033BA}"/>
              </a:ext>
            </a:extLst>
          </p:cNvPr>
          <p:cNvGrpSpPr/>
          <p:nvPr/>
        </p:nvGrpSpPr>
        <p:grpSpPr>
          <a:xfrm>
            <a:off x="755451" y="2035189"/>
            <a:ext cx="2550457" cy="461665"/>
            <a:chOff x="802343" y="2347447"/>
            <a:chExt cx="2550457" cy="46166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9E42A30-5BE7-4449-9ECD-86D30A7354F7}"/>
                </a:ext>
              </a:extLst>
            </p:cNvPr>
            <p:cNvSpPr/>
            <p:nvPr/>
          </p:nvSpPr>
          <p:spPr>
            <a:xfrm>
              <a:off x="1118502" y="2413135"/>
              <a:ext cx="1671590" cy="331437"/>
            </a:xfrm>
            <a:prstGeom prst="rect">
              <a:avLst/>
            </a:prstGeom>
            <a:solidFill>
              <a:schemeClr val="bg2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A868C36-D7FE-F9F6-EA19-2A90A6E2AB2C}"/>
                </a:ext>
              </a:extLst>
            </p:cNvPr>
            <p:cNvSpPr txBox="1"/>
            <p:nvPr/>
          </p:nvSpPr>
          <p:spPr>
            <a:xfrm>
              <a:off x="802343" y="2347447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執行結果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D7CB4947-2D09-CF66-8217-00E855CC9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367" y="2774104"/>
            <a:ext cx="3144755" cy="380413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531AE96-74A3-C27B-A377-524D329C3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3619" y="2774104"/>
            <a:ext cx="3159972" cy="380414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204C672-CA7C-F153-FC32-AC8195D301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0088" y="2774103"/>
            <a:ext cx="3129539" cy="380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08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7"/>
          <a:stretch/>
        </p:blipFill>
        <p:spPr>
          <a:xfrm>
            <a:off x="6421399" y="0"/>
            <a:ext cx="5770601" cy="6890795"/>
          </a:xfr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6" b="533"/>
          <a:stretch/>
        </p:blipFill>
        <p:spPr>
          <a:xfrm>
            <a:off x="3126023" y="0"/>
            <a:ext cx="552168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290"/>
          <a:stretch/>
        </p:blipFill>
        <p:spPr>
          <a:xfrm>
            <a:off x="11444658" y="3429000"/>
            <a:ext cx="747342" cy="344744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78757" y="1847733"/>
            <a:ext cx="5942642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600" b="1">
                <a:solidFill>
                  <a:schemeClr val="bg1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Thank You</a:t>
            </a:r>
            <a:endParaRPr lang="zh-CN" altLang="en-US" sz="6600" b="1">
              <a:solidFill>
                <a:schemeClr val="bg1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478B896A-E220-F982-CA9B-203B447264D2}"/>
              </a:ext>
            </a:extLst>
          </p:cNvPr>
          <p:cNvGrpSpPr/>
          <p:nvPr/>
        </p:nvGrpSpPr>
        <p:grpSpPr>
          <a:xfrm>
            <a:off x="516885" y="2974905"/>
            <a:ext cx="7033799" cy="1854734"/>
            <a:chOff x="536227" y="3282070"/>
            <a:chExt cx="7033799" cy="1854734"/>
          </a:xfrm>
        </p:grpSpPr>
        <p:sp>
          <p:nvSpPr>
            <p:cNvPr id="7" name="文本框 18">
              <a:extLst>
                <a:ext uri="{FF2B5EF4-FFF2-40B4-BE49-F238E27FC236}">
                  <a16:creationId xmlns:a16="http://schemas.microsoft.com/office/drawing/2014/main" id="{8AA53D9F-FFE9-F617-F13A-19FED5E39DAB}"/>
                </a:ext>
              </a:extLst>
            </p:cNvPr>
            <p:cNvSpPr txBox="1"/>
            <p:nvPr/>
          </p:nvSpPr>
          <p:spPr>
            <a:xfrm>
              <a:off x="536227" y="3282070"/>
              <a:ext cx="7033799" cy="4816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資料庫管理系統</a:t>
              </a:r>
              <a:r>
                <a:rPr lang="en-US" altLang="zh-TW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–</a:t>
              </a:r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 </a:t>
              </a:r>
              <a:r>
                <a:rPr lang="en-US" altLang="zh-TW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2023</a:t>
              </a:r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年</a:t>
              </a:r>
              <a:r>
                <a:rPr lang="en-US" altLang="zh-TW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6</a:t>
              </a:r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月</a:t>
              </a:r>
              <a:r>
                <a:rPr lang="en-US" altLang="zh-TW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13</a:t>
              </a:r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日 </a:t>
              </a:r>
              <a:r>
                <a:rPr lang="en-US" altLang="zh-TW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PROJECT2</a:t>
              </a:r>
              <a:endParaRPr lang="en-US" altLang="zh-CN" sz="2400" b="1">
                <a:solidFill>
                  <a:schemeClr val="bg1"/>
                </a:solidFill>
                <a:latin typeface="Noto Serif TC" panose="02020400000000000000" pitchFamily="18" charset="-120"/>
                <a:ea typeface="Noto Serif TC" panose="02020400000000000000" pitchFamily="18" charset="-120"/>
              </a:endParaRPr>
            </a:p>
          </p:txBody>
        </p:sp>
        <p:sp>
          <p:nvSpPr>
            <p:cNvPr id="8" name="文本框 6">
              <a:extLst>
                <a:ext uri="{FF2B5EF4-FFF2-40B4-BE49-F238E27FC236}">
                  <a16:creationId xmlns:a16="http://schemas.microsoft.com/office/drawing/2014/main" id="{E5F0D7C1-8262-D0B7-C7F4-C7095E5A64B7}"/>
                </a:ext>
              </a:extLst>
            </p:cNvPr>
            <p:cNvSpPr txBox="1"/>
            <p:nvPr/>
          </p:nvSpPr>
          <p:spPr>
            <a:xfrm>
              <a:off x="536227" y="3749921"/>
              <a:ext cx="5822423" cy="49981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2000" b="1">
                  <a:solidFill>
                    <a:schemeClr val="bg1">
                      <a:lumMod val="65000"/>
                    </a:schemeClr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指導教授：黃三益</a:t>
              </a:r>
              <a:endParaRPr lang="zh-CN" altLang="en-US" sz="2000" b="1">
                <a:solidFill>
                  <a:schemeClr val="bg1">
                    <a:lumMod val="65000"/>
                  </a:schemeClr>
                </a:solidFill>
                <a:latin typeface="Noto Serif TC" panose="02020400000000000000" pitchFamily="18" charset="-120"/>
                <a:ea typeface="Noto Serif TC" panose="02020400000000000000" pitchFamily="18" charset="-120"/>
              </a:endParaRPr>
            </a:p>
          </p:txBody>
        </p:sp>
        <p:sp>
          <p:nvSpPr>
            <p:cNvPr id="9" name="文本框 6">
              <a:extLst>
                <a:ext uri="{FF2B5EF4-FFF2-40B4-BE49-F238E27FC236}">
                  <a16:creationId xmlns:a16="http://schemas.microsoft.com/office/drawing/2014/main" id="{E632C766-A077-D85B-9890-16E1B919CF73}"/>
                </a:ext>
              </a:extLst>
            </p:cNvPr>
            <p:cNvSpPr txBox="1"/>
            <p:nvPr/>
          </p:nvSpPr>
          <p:spPr>
            <a:xfrm>
              <a:off x="536227" y="4175322"/>
              <a:ext cx="6536193" cy="96148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2000" b="1">
                  <a:solidFill>
                    <a:schemeClr val="bg1">
                      <a:lumMod val="65000"/>
                    </a:schemeClr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組員：李奕諍 </a:t>
              </a:r>
              <a:r>
                <a:rPr lang="en-US" altLang="zh-TW" sz="2000" b="1">
                  <a:solidFill>
                    <a:schemeClr val="bg1">
                      <a:lumMod val="65000"/>
                    </a:schemeClr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M114020020</a:t>
              </a:r>
              <a:r>
                <a:rPr lang="zh-TW" altLang="en-US" sz="2000" b="1">
                  <a:solidFill>
                    <a:schemeClr val="bg1">
                      <a:lumMod val="65000"/>
                    </a:schemeClr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　陳品倢 </a:t>
              </a:r>
              <a:r>
                <a:rPr lang="en-US" altLang="zh-TW" sz="2000" b="1">
                  <a:solidFill>
                    <a:schemeClr val="bg1">
                      <a:lumMod val="65000"/>
                    </a:schemeClr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M114020023</a:t>
              </a:r>
              <a:r>
                <a:rPr lang="zh-TW" altLang="en-US" sz="2000" b="1">
                  <a:solidFill>
                    <a:schemeClr val="bg1">
                      <a:lumMod val="65000"/>
                    </a:schemeClr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　</a:t>
              </a:r>
              <a:endParaRPr lang="en-US" altLang="zh-TW" sz="2000" b="1">
                <a:solidFill>
                  <a:schemeClr val="bg1">
                    <a:lumMod val="65000"/>
                  </a:schemeClr>
                </a:solidFill>
                <a:latin typeface="Noto Serif TC" panose="02020400000000000000" pitchFamily="18" charset="-120"/>
                <a:ea typeface="Noto Serif TC" panose="02020400000000000000" pitchFamily="18" charset="-120"/>
              </a:endParaRPr>
            </a:p>
            <a:p>
              <a:pPr>
                <a:lnSpc>
                  <a:spcPct val="150000"/>
                </a:lnSpc>
              </a:pPr>
              <a:r>
                <a:rPr lang="zh-TW" altLang="en-US" sz="2000" b="1">
                  <a:solidFill>
                    <a:schemeClr val="bg1">
                      <a:lumMod val="65000"/>
                    </a:schemeClr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　　　郭芷伶 </a:t>
              </a:r>
              <a:r>
                <a:rPr lang="en-US" altLang="zh-TW" sz="2000" b="1">
                  <a:solidFill>
                    <a:schemeClr val="bg1">
                      <a:lumMod val="65000"/>
                    </a:schemeClr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M114020044</a:t>
              </a:r>
              <a:r>
                <a:rPr lang="zh-TW" altLang="en-US" sz="2000" b="1">
                  <a:solidFill>
                    <a:schemeClr val="bg1">
                      <a:lumMod val="65000"/>
                    </a:schemeClr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　李芷媛 </a:t>
              </a:r>
              <a:r>
                <a:rPr lang="en-US" altLang="zh-TW" sz="2000" b="1">
                  <a:solidFill>
                    <a:schemeClr val="bg1">
                      <a:lumMod val="65000"/>
                    </a:schemeClr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M114020047</a:t>
              </a:r>
              <a:endParaRPr lang="zh-CN" altLang="en-US" sz="2000" b="1">
                <a:solidFill>
                  <a:schemeClr val="bg1">
                    <a:lumMod val="65000"/>
                  </a:schemeClr>
                </a:solidFill>
                <a:latin typeface="Noto Serif TC" panose="02020400000000000000" pitchFamily="18" charset="-120"/>
                <a:ea typeface="Noto Serif TC" panose="020204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1547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445565" y="1757607"/>
            <a:ext cx="882826" cy="882826"/>
            <a:chOff x="5024488" y="1706811"/>
            <a:chExt cx="882826" cy="882826"/>
          </a:xfrm>
        </p:grpSpPr>
        <p:sp>
          <p:nvSpPr>
            <p:cNvPr id="97" name="圆角矩形 96"/>
            <p:cNvSpPr/>
            <p:nvPr/>
          </p:nvSpPr>
          <p:spPr>
            <a:xfrm>
              <a:off x="5024488" y="1706811"/>
              <a:ext cx="882826" cy="88282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8" name="Freeform 128"/>
            <p:cNvSpPr>
              <a:spLocks noChangeArrowheads="1"/>
            </p:cNvSpPr>
            <p:nvPr/>
          </p:nvSpPr>
          <p:spPr bwMode="auto">
            <a:xfrm>
              <a:off x="5221911" y="1937828"/>
              <a:ext cx="487981" cy="420793"/>
            </a:xfrm>
            <a:custGeom>
              <a:avLst/>
              <a:gdLst>
                <a:gd name="T0" fmla="*/ 2147483646 w 609"/>
                <a:gd name="T1" fmla="*/ 2147483646 h 524"/>
                <a:gd name="T2" fmla="*/ 2147483646 w 609"/>
                <a:gd name="T3" fmla="*/ 2147483646 h 524"/>
                <a:gd name="T4" fmla="*/ 2147483646 w 609"/>
                <a:gd name="T5" fmla="*/ 2147483646 h 524"/>
                <a:gd name="T6" fmla="*/ 2147483646 w 609"/>
                <a:gd name="T7" fmla="*/ 2147483646 h 524"/>
                <a:gd name="T8" fmla="*/ 2147483646 w 609"/>
                <a:gd name="T9" fmla="*/ 2147483646 h 524"/>
                <a:gd name="T10" fmla="*/ 2147483646 w 609"/>
                <a:gd name="T11" fmla="*/ 2147483646 h 524"/>
                <a:gd name="T12" fmla="*/ 2147483646 w 609"/>
                <a:gd name="T13" fmla="*/ 2147483646 h 524"/>
                <a:gd name="T14" fmla="*/ 2147483646 w 609"/>
                <a:gd name="T15" fmla="*/ 2147483646 h 524"/>
                <a:gd name="T16" fmla="*/ 2147483646 w 609"/>
                <a:gd name="T17" fmla="*/ 2147483646 h 524"/>
                <a:gd name="T18" fmla="*/ 2147483646 w 609"/>
                <a:gd name="T19" fmla="*/ 2147483646 h 524"/>
                <a:gd name="T20" fmla="*/ 2147483646 w 609"/>
                <a:gd name="T21" fmla="*/ 2147483646 h 524"/>
                <a:gd name="T22" fmla="*/ 2147483646 w 609"/>
                <a:gd name="T23" fmla="*/ 2147483646 h 524"/>
                <a:gd name="T24" fmla="*/ 2147483646 w 609"/>
                <a:gd name="T25" fmla="*/ 2147483646 h 524"/>
                <a:gd name="T26" fmla="*/ 2147483646 w 609"/>
                <a:gd name="T27" fmla="*/ 2147483646 h 524"/>
                <a:gd name="T28" fmla="*/ 2147483646 w 609"/>
                <a:gd name="T29" fmla="*/ 2147483646 h 524"/>
                <a:gd name="T30" fmla="*/ 2147483646 w 609"/>
                <a:gd name="T31" fmla="*/ 2147483646 h 524"/>
                <a:gd name="T32" fmla="*/ 2147483646 w 609"/>
                <a:gd name="T33" fmla="*/ 2147483646 h 524"/>
                <a:gd name="T34" fmla="*/ 2147483646 w 609"/>
                <a:gd name="T35" fmla="*/ 2147483646 h 524"/>
                <a:gd name="T36" fmla="*/ 2147483646 w 609"/>
                <a:gd name="T37" fmla="*/ 2147483646 h 524"/>
                <a:gd name="T38" fmla="*/ 2147483646 w 609"/>
                <a:gd name="T39" fmla="*/ 2147483646 h 524"/>
                <a:gd name="T40" fmla="*/ 2147483646 w 609"/>
                <a:gd name="T41" fmla="*/ 2147483646 h 524"/>
                <a:gd name="T42" fmla="*/ 2147483646 w 609"/>
                <a:gd name="T43" fmla="*/ 2147483646 h 524"/>
                <a:gd name="T44" fmla="*/ 2147483646 w 609"/>
                <a:gd name="T45" fmla="*/ 2147483646 h 524"/>
                <a:gd name="T46" fmla="*/ 2147483646 w 609"/>
                <a:gd name="T47" fmla="*/ 2147483646 h 524"/>
                <a:gd name="T48" fmla="*/ 2147483646 w 609"/>
                <a:gd name="T49" fmla="*/ 2147483646 h 524"/>
                <a:gd name="T50" fmla="*/ 2147483646 w 609"/>
                <a:gd name="T51" fmla="*/ 2147483646 h 524"/>
                <a:gd name="T52" fmla="*/ 2147483646 w 609"/>
                <a:gd name="T53" fmla="*/ 2147483646 h 524"/>
                <a:gd name="T54" fmla="*/ 2147483646 w 609"/>
                <a:gd name="T55" fmla="*/ 2147483646 h 524"/>
                <a:gd name="T56" fmla="*/ 2147483646 w 609"/>
                <a:gd name="T57" fmla="*/ 2147483646 h 524"/>
                <a:gd name="T58" fmla="*/ 2147483646 w 609"/>
                <a:gd name="T59" fmla="*/ 2147483646 h 524"/>
                <a:gd name="T60" fmla="*/ 2147483646 w 609"/>
                <a:gd name="T61" fmla="*/ 2147483646 h 524"/>
                <a:gd name="T62" fmla="*/ 2147483646 w 609"/>
                <a:gd name="T63" fmla="*/ 2147483646 h 524"/>
                <a:gd name="T64" fmla="*/ 2147483646 w 609"/>
                <a:gd name="T65" fmla="*/ 2147483646 h 524"/>
                <a:gd name="T66" fmla="*/ 2147483646 w 609"/>
                <a:gd name="T67" fmla="*/ 2147483646 h 524"/>
                <a:gd name="T68" fmla="*/ 2147483646 w 609"/>
                <a:gd name="T69" fmla="*/ 2147483646 h 524"/>
                <a:gd name="T70" fmla="*/ 2147483646 w 609"/>
                <a:gd name="T71" fmla="*/ 2147483646 h 524"/>
                <a:gd name="T72" fmla="*/ 2147483646 w 609"/>
                <a:gd name="T73" fmla="*/ 2147483646 h 524"/>
                <a:gd name="T74" fmla="*/ 2147483646 w 609"/>
                <a:gd name="T75" fmla="*/ 2147483646 h 524"/>
                <a:gd name="T76" fmla="*/ 2147483646 w 609"/>
                <a:gd name="T77" fmla="*/ 2147483646 h 524"/>
                <a:gd name="T78" fmla="*/ 2147483646 w 609"/>
                <a:gd name="T79" fmla="*/ 2147483646 h 524"/>
                <a:gd name="T80" fmla="*/ 2147483646 w 609"/>
                <a:gd name="T81" fmla="*/ 2147483646 h 524"/>
                <a:gd name="T82" fmla="*/ 2147483646 w 609"/>
                <a:gd name="T83" fmla="*/ 2147483646 h 52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609" h="524">
                  <a:moveTo>
                    <a:pt x="467" y="417"/>
                  </a:moveTo>
                  <a:lnTo>
                    <a:pt x="467" y="417"/>
                  </a:lnTo>
                  <a:cubicBezTo>
                    <a:pt x="446" y="417"/>
                    <a:pt x="439" y="403"/>
                    <a:pt x="439" y="389"/>
                  </a:cubicBezTo>
                  <a:cubicBezTo>
                    <a:pt x="439" y="375"/>
                    <a:pt x="446" y="360"/>
                    <a:pt x="467" y="360"/>
                  </a:cubicBezTo>
                  <a:cubicBezTo>
                    <a:pt x="509" y="360"/>
                    <a:pt x="552" y="325"/>
                    <a:pt x="552" y="276"/>
                  </a:cubicBezTo>
                  <a:cubicBezTo>
                    <a:pt x="552" y="247"/>
                    <a:pt x="537" y="226"/>
                    <a:pt x="523" y="212"/>
                  </a:cubicBezTo>
                  <a:cubicBezTo>
                    <a:pt x="516" y="212"/>
                    <a:pt x="516" y="212"/>
                    <a:pt x="516" y="205"/>
                  </a:cubicBezTo>
                  <a:lnTo>
                    <a:pt x="509" y="205"/>
                  </a:lnTo>
                  <a:lnTo>
                    <a:pt x="502" y="198"/>
                  </a:lnTo>
                  <a:lnTo>
                    <a:pt x="495" y="198"/>
                  </a:lnTo>
                  <a:cubicBezTo>
                    <a:pt x="495" y="198"/>
                    <a:pt x="488" y="198"/>
                    <a:pt x="488" y="191"/>
                  </a:cubicBezTo>
                  <a:cubicBezTo>
                    <a:pt x="481" y="191"/>
                    <a:pt x="481" y="191"/>
                    <a:pt x="481" y="191"/>
                  </a:cubicBezTo>
                  <a:cubicBezTo>
                    <a:pt x="481" y="191"/>
                    <a:pt x="481" y="191"/>
                    <a:pt x="474" y="191"/>
                  </a:cubicBezTo>
                  <a:cubicBezTo>
                    <a:pt x="467" y="191"/>
                    <a:pt x="467" y="191"/>
                    <a:pt x="467" y="191"/>
                  </a:cubicBezTo>
                  <a:lnTo>
                    <a:pt x="460" y="191"/>
                  </a:lnTo>
                  <a:cubicBezTo>
                    <a:pt x="460" y="184"/>
                    <a:pt x="460" y="184"/>
                    <a:pt x="460" y="177"/>
                  </a:cubicBezTo>
                  <a:cubicBezTo>
                    <a:pt x="460" y="169"/>
                    <a:pt x="453" y="169"/>
                    <a:pt x="453" y="162"/>
                  </a:cubicBezTo>
                  <a:cubicBezTo>
                    <a:pt x="453" y="155"/>
                    <a:pt x="453" y="155"/>
                    <a:pt x="446" y="148"/>
                  </a:cubicBezTo>
                  <a:cubicBezTo>
                    <a:pt x="446" y="141"/>
                    <a:pt x="446" y="141"/>
                    <a:pt x="439" y="134"/>
                  </a:cubicBezTo>
                  <a:cubicBezTo>
                    <a:pt x="410" y="92"/>
                    <a:pt x="361" y="56"/>
                    <a:pt x="304" y="56"/>
                  </a:cubicBezTo>
                  <a:cubicBezTo>
                    <a:pt x="248" y="56"/>
                    <a:pt x="198" y="92"/>
                    <a:pt x="170" y="134"/>
                  </a:cubicBezTo>
                  <a:cubicBezTo>
                    <a:pt x="163" y="141"/>
                    <a:pt x="163" y="141"/>
                    <a:pt x="163" y="148"/>
                  </a:cubicBezTo>
                  <a:cubicBezTo>
                    <a:pt x="156" y="155"/>
                    <a:pt x="156" y="155"/>
                    <a:pt x="156" y="162"/>
                  </a:cubicBezTo>
                  <a:cubicBezTo>
                    <a:pt x="156" y="169"/>
                    <a:pt x="149" y="169"/>
                    <a:pt x="149" y="177"/>
                  </a:cubicBezTo>
                  <a:cubicBezTo>
                    <a:pt x="149" y="184"/>
                    <a:pt x="149" y="184"/>
                    <a:pt x="149" y="191"/>
                  </a:cubicBezTo>
                  <a:lnTo>
                    <a:pt x="142" y="191"/>
                  </a:lnTo>
                  <a:cubicBezTo>
                    <a:pt x="142" y="191"/>
                    <a:pt x="142" y="191"/>
                    <a:pt x="135" y="191"/>
                  </a:cubicBezTo>
                  <a:cubicBezTo>
                    <a:pt x="128" y="191"/>
                    <a:pt x="128" y="191"/>
                    <a:pt x="128" y="191"/>
                  </a:cubicBezTo>
                  <a:cubicBezTo>
                    <a:pt x="128" y="191"/>
                    <a:pt x="128" y="191"/>
                    <a:pt x="121" y="191"/>
                  </a:cubicBezTo>
                  <a:cubicBezTo>
                    <a:pt x="121" y="198"/>
                    <a:pt x="113" y="198"/>
                    <a:pt x="113" y="198"/>
                  </a:cubicBezTo>
                  <a:lnTo>
                    <a:pt x="106" y="198"/>
                  </a:lnTo>
                  <a:lnTo>
                    <a:pt x="99" y="205"/>
                  </a:lnTo>
                  <a:lnTo>
                    <a:pt x="92" y="205"/>
                  </a:lnTo>
                  <a:cubicBezTo>
                    <a:pt x="92" y="212"/>
                    <a:pt x="92" y="212"/>
                    <a:pt x="85" y="212"/>
                  </a:cubicBezTo>
                  <a:cubicBezTo>
                    <a:pt x="71" y="226"/>
                    <a:pt x="57" y="247"/>
                    <a:pt x="57" y="276"/>
                  </a:cubicBezTo>
                  <a:cubicBezTo>
                    <a:pt x="57" y="325"/>
                    <a:pt x="99" y="360"/>
                    <a:pt x="142" y="360"/>
                  </a:cubicBezTo>
                  <a:cubicBezTo>
                    <a:pt x="163" y="360"/>
                    <a:pt x="170" y="375"/>
                    <a:pt x="170" y="389"/>
                  </a:cubicBezTo>
                  <a:cubicBezTo>
                    <a:pt x="170" y="403"/>
                    <a:pt x="163" y="417"/>
                    <a:pt x="142" y="417"/>
                  </a:cubicBezTo>
                  <a:cubicBezTo>
                    <a:pt x="64" y="417"/>
                    <a:pt x="0" y="353"/>
                    <a:pt x="0" y="276"/>
                  </a:cubicBezTo>
                  <a:cubicBezTo>
                    <a:pt x="0" y="212"/>
                    <a:pt x="43" y="155"/>
                    <a:pt x="99" y="141"/>
                  </a:cubicBezTo>
                  <a:cubicBezTo>
                    <a:pt x="135" y="56"/>
                    <a:pt x="212" y="0"/>
                    <a:pt x="304" y="0"/>
                  </a:cubicBezTo>
                  <a:cubicBezTo>
                    <a:pt x="396" y="0"/>
                    <a:pt x="474" y="56"/>
                    <a:pt x="509" y="141"/>
                  </a:cubicBezTo>
                  <a:cubicBezTo>
                    <a:pt x="566" y="155"/>
                    <a:pt x="608" y="212"/>
                    <a:pt x="608" y="276"/>
                  </a:cubicBezTo>
                  <a:cubicBezTo>
                    <a:pt x="608" y="353"/>
                    <a:pt x="545" y="417"/>
                    <a:pt x="467" y="417"/>
                  </a:cubicBezTo>
                  <a:close/>
                  <a:moveTo>
                    <a:pt x="198" y="353"/>
                  </a:moveTo>
                  <a:lnTo>
                    <a:pt x="198" y="353"/>
                  </a:lnTo>
                  <a:cubicBezTo>
                    <a:pt x="283" y="254"/>
                    <a:pt x="283" y="254"/>
                    <a:pt x="283" y="254"/>
                  </a:cubicBezTo>
                  <a:cubicBezTo>
                    <a:pt x="290" y="254"/>
                    <a:pt x="297" y="247"/>
                    <a:pt x="304" y="247"/>
                  </a:cubicBezTo>
                  <a:cubicBezTo>
                    <a:pt x="311" y="247"/>
                    <a:pt x="318" y="254"/>
                    <a:pt x="326" y="254"/>
                  </a:cubicBezTo>
                  <a:cubicBezTo>
                    <a:pt x="410" y="353"/>
                    <a:pt x="410" y="353"/>
                    <a:pt x="410" y="353"/>
                  </a:cubicBezTo>
                  <a:cubicBezTo>
                    <a:pt x="417" y="353"/>
                    <a:pt x="417" y="360"/>
                    <a:pt x="417" y="367"/>
                  </a:cubicBezTo>
                  <a:cubicBezTo>
                    <a:pt x="417" y="389"/>
                    <a:pt x="403" y="396"/>
                    <a:pt x="389" y="396"/>
                  </a:cubicBezTo>
                  <a:cubicBezTo>
                    <a:pt x="382" y="396"/>
                    <a:pt x="375" y="396"/>
                    <a:pt x="368" y="389"/>
                  </a:cubicBezTo>
                  <a:cubicBezTo>
                    <a:pt x="333" y="346"/>
                    <a:pt x="333" y="346"/>
                    <a:pt x="333" y="346"/>
                  </a:cubicBezTo>
                  <a:cubicBezTo>
                    <a:pt x="333" y="495"/>
                    <a:pt x="333" y="495"/>
                    <a:pt x="333" y="495"/>
                  </a:cubicBezTo>
                  <a:cubicBezTo>
                    <a:pt x="333" y="509"/>
                    <a:pt x="318" y="523"/>
                    <a:pt x="304" y="523"/>
                  </a:cubicBezTo>
                  <a:cubicBezTo>
                    <a:pt x="290" y="523"/>
                    <a:pt x="276" y="509"/>
                    <a:pt x="276" y="495"/>
                  </a:cubicBezTo>
                  <a:cubicBezTo>
                    <a:pt x="276" y="346"/>
                    <a:pt x="276" y="346"/>
                    <a:pt x="276" y="346"/>
                  </a:cubicBezTo>
                  <a:cubicBezTo>
                    <a:pt x="241" y="389"/>
                    <a:pt x="241" y="389"/>
                    <a:pt x="241" y="389"/>
                  </a:cubicBezTo>
                  <a:cubicBezTo>
                    <a:pt x="234" y="396"/>
                    <a:pt x="226" y="396"/>
                    <a:pt x="219" y="396"/>
                  </a:cubicBezTo>
                  <a:cubicBezTo>
                    <a:pt x="205" y="396"/>
                    <a:pt x="191" y="389"/>
                    <a:pt x="191" y="367"/>
                  </a:cubicBezTo>
                  <a:cubicBezTo>
                    <a:pt x="191" y="360"/>
                    <a:pt x="191" y="353"/>
                    <a:pt x="198" y="3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122452" y="1762588"/>
            <a:ext cx="882826" cy="882826"/>
            <a:chOff x="3701376" y="1711792"/>
            <a:chExt cx="882826" cy="882826"/>
          </a:xfrm>
        </p:grpSpPr>
        <p:sp>
          <p:nvSpPr>
            <p:cNvPr id="96" name="圆角矩形 95"/>
            <p:cNvSpPr/>
            <p:nvPr/>
          </p:nvSpPr>
          <p:spPr>
            <a:xfrm>
              <a:off x="3701376" y="1711792"/>
              <a:ext cx="882826" cy="88282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9" name="Freeform 129"/>
            <p:cNvSpPr>
              <a:spLocks noChangeArrowheads="1"/>
            </p:cNvSpPr>
            <p:nvPr/>
          </p:nvSpPr>
          <p:spPr bwMode="auto">
            <a:xfrm>
              <a:off x="3900567" y="1942809"/>
              <a:ext cx="484444" cy="420793"/>
            </a:xfrm>
            <a:custGeom>
              <a:avLst/>
              <a:gdLst>
                <a:gd name="T0" fmla="*/ 2147483646 w 602"/>
                <a:gd name="T1" fmla="*/ 2147483646 h 524"/>
                <a:gd name="T2" fmla="*/ 2147483646 w 602"/>
                <a:gd name="T3" fmla="*/ 2147483646 h 524"/>
                <a:gd name="T4" fmla="*/ 2147483646 w 602"/>
                <a:gd name="T5" fmla="*/ 2147483646 h 524"/>
                <a:gd name="T6" fmla="*/ 2147483646 w 602"/>
                <a:gd name="T7" fmla="*/ 2147483646 h 524"/>
                <a:gd name="T8" fmla="*/ 2147483646 w 602"/>
                <a:gd name="T9" fmla="*/ 2147483646 h 524"/>
                <a:gd name="T10" fmla="*/ 2147483646 w 602"/>
                <a:gd name="T11" fmla="*/ 2147483646 h 524"/>
                <a:gd name="T12" fmla="*/ 2147483646 w 602"/>
                <a:gd name="T13" fmla="*/ 2147483646 h 524"/>
                <a:gd name="T14" fmla="*/ 2147483646 w 602"/>
                <a:gd name="T15" fmla="*/ 2147483646 h 524"/>
                <a:gd name="T16" fmla="*/ 2147483646 w 602"/>
                <a:gd name="T17" fmla="*/ 2147483646 h 524"/>
                <a:gd name="T18" fmla="*/ 2147483646 w 602"/>
                <a:gd name="T19" fmla="*/ 2147483646 h 524"/>
                <a:gd name="T20" fmla="*/ 2147483646 w 602"/>
                <a:gd name="T21" fmla="*/ 2147483646 h 524"/>
                <a:gd name="T22" fmla="*/ 2147483646 w 602"/>
                <a:gd name="T23" fmla="*/ 2147483646 h 524"/>
                <a:gd name="T24" fmla="*/ 2147483646 w 602"/>
                <a:gd name="T25" fmla="*/ 2147483646 h 524"/>
                <a:gd name="T26" fmla="*/ 2147483646 w 602"/>
                <a:gd name="T27" fmla="*/ 2147483646 h 524"/>
                <a:gd name="T28" fmla="*/ 2147483646 w 602"/>
                <a:gd name="T29" fmla="*/ 2147483646 h 524"/>
                <a:gd name="T30" fmla="*/ 2147483646 w 602"/>
                <a:gd name="T31" fmla="*/ 2147483646 h 524"/>
                <a:gd name="T32" fmla="*/ 2147483646 w 602"/>
                <a:gd name="T33" fmla="*/ 2147483646 h 524"/>
                <a:gd name="T34" fmla="*/ 2147483646 w 602"/>
                <a:gd name="T35" fmla="*/ 2147483646 h 524"/>
                <a:gd name="T36" fmla="*/ 2147483646 w 602"/>
                <a:gd name="T37" fmla="*/ 2147483646 h 524"/>
                <a:gd name="T38" fmla="*/ 2147483646 w 602"/>
                <a:gd name="T39" fmla="*/ 2147483646 h 524"/>
                <a:gd name="T40" fmla="*/ 2147483646 w 602"/>
                <a:gd name="T41" fmla="*/ 2147483646 h 524"/>
                <a:gd name="T42" fmla="*/ 2147483646 w 602"/>
                <a:gd name="T43" fmla="*/ 2147483646 h 524"/>
                <a:gd name="T44" fmla="*/ 2147483646 w 602"/>
                <a:gd name="T45" fmla="*/ 2147483646 h 524"/>
                <a:gd name="T46" fmla="*/ 2147483646 w 602"/>
                <a:gd name="T47" fmla="*/ 2147483646 h 524"/>
                <a:gd name="T48" fmla="*/ 2147483646 w 602"/>
                <a:gd name="T49" fmla="*/ 2147483646 h 524"/>
                <a:gd name="T50" fmla="*/ 2147483646 w 602"/>
                <a:gd name="T51" fmla="*/ 2147483646 h 524"/>
                <a:gd name="T52" fmla="*/ 2147483646 w 602"/>
                <a:gd name="T53" fmla="*/ 2147483646 h 524"/>
                <a:gd name="T54" fmla="*/ 2147483646 w 602"/>
                <a:gd name="T55" fmla="*/ 2147483646 h 524"/>
                <a:gd name="T56" fmla="*/ 2147483646 w 602"/>
                <a:gd name="T57" fmla="*/ 2147483646 h 524"/>
                <a:gd name="T58" fmla="*/ 2147483646 w 602"/>
                <a:gd name="T59" fmla="*/ 2147483646 h 524"/>
                <a:gd name="T60" fmla="*/ 2147483646 w 602"/>
                <a:gd name="T61" fmla="*/ 2147483646 h 524"/>
                <a:gd name="T62" fmla="*/ 2147483646 w 602"/>
                <a:gd name="T63" fmla="*/ 2147483646 h 524"/>
                <a:gd name="T64" fmla="*/ 2147483646 w 602"/>
                <a:gd name="T65" fmla="*/ 2147483646 h 524"/>
                <a:gd name="T66" fmla="*/ 2147483646 w 602"/>
                <a:gd name="T67" fmla="*/ 2147483646 h 524"/>
                <a:gd name="T68" fmla="*/ 2147483646 w 602"/>
                <a:gd name="T69" fmla="*/ 2147483646 h 524"/>
                <a:gd name="T70" fmla="*/ 2147483646 w 602"/>
                <a:gd name="T71" fmla="*/ 2147483646 h 524"/>
                <a:gd name="T72" fmla="*/ 2147483646 w 602"/>
                <a:gd name="T73" fmla="*/ 2147483646 h 524"/>
                <a:gd name="T74" fmla="*/ 2147483646 w 602"/>
                <a:gd name="T75" fmla="*/ 2147483646 h 524"/>
                <a:gd name="T76" fmla="*/ 2147483646 w 602"/>
                <a:gd name="T77" fmla="*/ 2147483646 h 524"/>
                <a:gd name="T78" fmla="*/ 2147483646 w 602"/>
                <a:gd name="T79" fmla="*/ 2147483646 h 524"/>
                <a:gd name="T80" fmla="*/ 2147483646 w 602"/>
                <a:gd name="T81" fmla="*/ 2147483646 h 524"/>
                <a:gd name="T82" fmla="*/ 2147483646 w 602"/>
                <a:gd name="T83" fmla="*/ 2147483646 h 524"/>
                <a:gd name="T84" fmla="*/ 2147483646 w 602"/>
                <a:gd name="T85" fmla="*/ 2147483646 h 5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02" h="524">
                  <a:moveTo>
                    <a:pt x="460" y="417"/>
                  </a:moveTo>
                  <a:lnTo>
                    <a:pt x="460" y="417"/>
                  </a:lnTo>
                  <a:cubicBezTo>
                    <a:pt x="446" y="417"/>
                    <a:pt x="431" y="403"/>
                    <a:pt x="431" y="389"/>
                  </a:cubicBezTo>
                  <a:cubicBezTo>
                    <a:pt x="431" y="375"/>
                    <a:pt x="446" y="360"/>
                    <a:pt x="460" y="360"/>
                  </a:cubicBezTo>
                  <a:cubicBezTo>
                    <a:pt x="509" y="360"/>
                    <a:pt x="544" y="325"/>
                    <a:pt x="544" y="276"/>
                  </a:cubicBezTo>
                  <a:cubicBezTo>
                    <a:pt x="544" y="247"/>
                    <a:pt x="537" y="226"/>
                    <a:pt x="516" y="212"/>
                  </a:cubicBezTo>
                  <a:cubicBezTo>
                    <a:pt x="516" y="212"/>
                    <a:pt x="516" y="212"/>
                    <a:pt x="509" y="205"/>
                  </a:cubicBezTo>
                  <a:cubicBezTo>
                    <a:pt x="502" y="205"/>
                    <a:pt x="502" y="198"/>
                    <a:pt x="502" y="198"/>
                  </a:cubicBezTo>
                  <a:cubicBezTo>
                    <a:pt x="502" y="198"/>
                    <a:pt x="502" y="198"/>
                    <a:pt x="495" y="198"/>
                  </a:cubicBezTo>
                  <a:cubicBezTo>
                    <a:pt x="495" y="198"/>
                    <a:pt x="495" y="198"/>
                    <a:pt x="488" y="198"/>
                  </a:cubicBezTo>
                  <a:cubicBezTo>
                    <a:pt x="488" y="198"/>
                    <a:pt x="488" y="198"/>
                    <a:pt x="488" y="191"/>
                  </a:cubicBezTo>
                  <a:lnTo>
                    <a:pt x="481" y="191"/>
                  </a:lnTo>
                  <a:cubicBezTo>
                    <a:pt x="474" y="191"/>
                    <a:pt x="474" y="191"/>
                    <a:pt x="474" y="191"/>
                  </a:cubicBezTo>
                  <a:cubicBezTo>
                    <a:pt x="467" y="191"/>
                    <a:pt x="467" y="191"/>
                    <a:pt x="460" y="191"/>
                  </a:cubicBezTo>
                  <a:cubicBezTo>
                    <a:pt x="460" y="184"/>
                    <a:pt x="460" y="184"/>
                    <a:pt x="460" y="177"/>
                  </a:cubicBezTo>
                  <a:cubicBezTo>
                    <a:pt x="453" y="177"/>
                    <a:pt x="453" y="177"/>
                    <a:pt x="453" y="177"/>
                  </a:cubicBezTo>
                  <a:cubicBezTo>
                    <a:pt x="453" y="169"/>
                    <a:pt x="453" y="169"/>
                    <a:pt x="453" y="162"/>
                  </a:cubicBezTo>
                  <a:cubicBezTo>
                    <a:pt x="446" y="155"/>
                    <a:pt x="446" y="155"/>
                    <a:pt x="446" y="148"/>
                  </a:cubicBezTo>
                  <a:cubicBezTo>
                    <a:pt x="446" y="141"/>
                    <a:pt x="439" y="141"/>
                    <a:pt x="439" y="134"/>
                  </a:cubicBezTo>
                  <a:cubicBezTo>
                    <a:pt x="410" y="92"/>
                    <a:pt x="361" y="56"/>
                    <a:pt x="304" y="56"/>
                  </a:cubicBezTo>
                  <a:cubicBezTo>
                    <a:pt x="241" y="56"/>
                    <a:pt x="191" y="92"/>
                    <a:pt x="163" y="134"/>
                  </a:cubicBezTo>
                  <a:cubicBezTo>
                    <a:pt x="163" y="141"/>
                    <a:pt x="163" y="141"/>
                    <a:pt x="156" y="148"/>
                  </a:cubicBezTo>
                  <a:cubicBezTo>
                    <a:pt x="156" y="155"/>
                    <a:pt x="156" y="155"/>
                    <a:pt x="156" y="162"/>
                  </a:cubicBezTo>
                  <a:cubicBezTo>
                    <a:pt x="156" y="162"/>
                    <a:pt x="156" y="162"/>
                    <a:pt x="149" y="162"/>
                  </a:cubicBezTo>
                  <a:cubicBezTo>
                    <a:pt x="149" y="169"/>
                    <a:pt x="149" y="169"/>
                    <a:pt x="149" y="177"/>
                  </a:cubicBezTo>
                  <a:cubicBezTo>
                    <a:pt x="149" y="184"/>
                    <a:pt x="142" y="184"/>
                    <a:pt x="142" y="191"/>
                  </a:cubicBezTo>
                  <a:lnTo>
                    <a:pt x="135" y="191"/>
                  </a:lnTo>
                  <a:cubicBezTo>
                    <a:pt x="135" y="191"/>
                    <a:pt x="135" y="191"/>
                    <a:pt x="128" y="191"/>
                  </a:cubicBezTo>
                  <a:cubicBezTo>
                    <a:pt x="120" y="191"/>
                    <a:pt x="120" y="191"/>
                    <a:pt x="120" y="191"/>
                  </a:cubicBezTo>
                  <a:cubicBezTo>
                    <a:pt x="113" y="198"/>
                    <a:pt x="113" y="198"/>
                    <a:pt x="113" y="198"/>
                  </a:cubicBezTo>
                  <a:cubicBezTo>
                    <a:pt x="106" y="198"/>
                    <a:pt x="106" y="198"/>
                    <a:pt x="106" y="198"/>
                  </a:cubicBezTo>
                  <a:cubicBezTo>
                    <a:pt x="99" y="198"/>
                    <a:pt x="99" y="205"/>
                    <a:pt x="99" y="205"/>
                  </a:cubicBezTo>
                  <a:cubicBezTo>
                    <a:pt x="92" y="205"/>
                    <a:pt x="92" y="205"/>
                    <a:pt x="92" y="205"/>
                  </a:cubicBezTo>
                  <a:cubicBezTo>
                    <a:pt x="92" y="212"/>
                    <a:pt x="85" y="212"/>
                    <a:pt x="85" y="212"/>
                  </a:cubicBezTo>
                  <a:cubicBezTo>
                    <a:pt x="71" y="226"/>
                    <a:pt x="57" y="247"/>
                    <a:pt x="57" y="276"/>
                  </a:cubicBezTo>
                  <a:cubicBezTo>
                    <a:pt x="57" y="325"/>
                    <a:pt x="92" y="360"/>
                    <a:pt x="142" y="360"/>
                  </a:cubicBezTo>
                  <a:cubicBezTo>
                    <a:pt x="156" y="360"/>
                    <a:pt x="170" y="375"/>
                    <a:pt x="170" y="389"/>
                  </a:cubicBezTo>
                  <a:cubicBezTo>
                    <a:pt x="170" y="403"/>
                    <a:pt x="156" y="417"/>
                    <a:pt x="142" y="417"/>
                  </a:cubicBezTo>
                  <a:cubicBezTo>
                    <a:pt x="64" y="417"/>
                    <a:pt x="0" y="353"/>
                    <a:pt x="0" y="276"/>
                  </a:cubicBezTo>
                  <a:cubicBezTo>
                    <a:pt x="0" y="212"/>
                    <a:pt x="43" y="155"/>
                    <a:pt x="99" y="141"/>
                  </a:cubicBezTo>
                  <a:cubicBezTo>
                    <a:pt x="135" y="56"/>
                    <a:pt x="212" y="0"/>
                    <a:pt x="304" y="0"/>
                  </a:cubicBezTo>
                  <a:cubicBezTo>
                    <a:pt x="396" y="0"/>
                    <a:pt x="474" y="56"/>
                    <a:pt x="502" y="141"/>
                  </a:cubicBezTo>
                  <a:cubicBezTo>
                    <a:pt x="559" y="155"/>
                    <a:pt x="601" y="212"/>
                    <a:pt x="601" y="276"/>
                  </a:cubicBezTo>
                  <a:cubicBezTo>
                    <a:pt x="601" y="353"/>
                    <a:pt x="537" y="417"/>
                    <a:pt x="460" y="417"/>
                  </a:cubicBezTo>
                  <a:close/>
                  <a:moveTo>
                    <a:pt x="219" y="367"/>
                  </a:moveTo>
                  <a:lnTo>
                    <a:pt x="219" y="367"/>
                  </a:lnTo>
                  <a:cubicBezTo>
                    <a:pt x="226" y="367"/>
                    <a:pt x="233" y="375"/>
                    <a:pt x="241" y="382"/>
                  </a:cubicBezTo>
                  <a:cubicBezTo>
                    <a:pt x="276" y="417"/>
                    <a:pt x="276" y="417"/>
                    <a:pt x="276" y="417"/>
                  </a:cubicBezTo>
                  <a:cubicBezTo>
                    <a:pt x="276" y="276"/>
                    <a:pt x="276" y="276"/>
                    <a:pt x="276" y="276"/>
                  </a:cubicBezTo>
                  <a:cubicBezTo>
                    <a:pt x="276" y="262"/>
                    <a:pt x="283" y="247"/>
                    <a:pt x="304" y="247"/>
                  </a:cubicBezTo>
                  <a:cubicBezTo>
                    <a:pt x="318" y="247"/>
                    <a:pt x="333" y="262"/>
                    <a:pt x="333" y="276"/>
                  </a:cubicBezTo>
                  <a:cubicBezTo>
                    <a:pt x="333" y="417"/>
                    <a:pt x="333" y="417"/>
                    <a:pt x="333" y="417"/>
                  </a:cubicBezTo>
                  <a:cubicBezTo>
                    <a:pt x="368" y="382"/>
                    <a:pt x="368" y="382"/>
                    <a:pt x="368" y="382"/>
                  </a:cubicBezTo>
                  <a:cubicBezTo>
                    <a:pt x="368" y="375"/>
                    <a:pt x="375" y="367"/>
                    <a:pt x="389" y="367"/>
                  </a:cubicBezTo>
                  <a:cubicBezTo>
                    <a:pt x="403" y="367"/>
                    <a:pt x="417" y="382"/>
                    <a:pt x="417" y="396"/>
                  </a:cubicBezTo>
                  <a:cubicBezTo>
                    <a:pt x="417" y="403"/>
                    <a:pt x="410" y="410"/>
                    <a:pt x="410" y="417"/>
                  </a:cubicBezTo>
                  <a:cubicBezTo>
                    <a:pt x="325" y="509"/>
                    <a:pt x="325" y="509"/>
                    <a:pt x="325" y="509"/>
                  </a:cubicBezTo>
                  <a:cubicBezTo>
                    <a:pt x="318" y="516"/>
                    <a:pt x="311" y="523"/>
                    <a:pt x="304" y="523"/>
                  </a:cubicBezTo>
                  <a:cubicBezTo>
                    <a:pt x="290" y="523"/>
                    <a:pt x="283" y="516"/>
                    <a:pt x="283" y="509"/>
                  </a:cubicBezTo>
                  <a:cubicBezTo>
                    <a:pt x="198" y="417"/>
                    <a:pt x="198" y="417"/>
                    <a:pt x="198" y="417"/>
                  </a:cubicBezTo>
                  <a:cubicBezTo>
                    <a:pt x="191" y="410"/>
                    <a:pt x="191" y="403"/>
                    <a:pt x="191" y="396"/>
                  </a:cubicBezTo>
                  <a:cubicBezTo>
                    <a:pt x="191" y="382"/>
                    <a:pt x="198" y="367"/>
                    <a:pt x="219" y="36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799340" y="1762588"/>
            <a:ext cx="882826" cy="882826"/>
            <a:chOff x="2378263" y="1711792"/>
            <a:chExt cx="882826" cy="882826"/>
          </a:xfrm>
        </p:grpSpPr>
        <p:sp>
          <p:nvSpPr>
            <p:cNvPr id="95" name="圆角矩形 94"/>
            <p:cNvSpPr/>
            <p:nvPr/>
          </p:nvSpPr>
          <p:spPr>
            <a:xfrm>
              <a:off x="2378263" y="1711792"/>
              <a:ext cx="882826" cy="88282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0" name="Freeform 130"/>
            <p:cNvSpPr>
              <a:spLocks noChangeArrowheads="1"/>
            </p:cNvSpPr>
            <p:nvPr/>
          </p:nvSpPr>
          <p:spPr bwMode="auto">
            <a:xfrm>
              <a:off x="2577454" y="1955185"/>
              <a:ext cx="484444" cy="396041"/>
            </a:xfrm>
            <a:custGeom>
              <a:avLst/>
              <a:gdLst>
                <a:gd name="T0" fmla="*/ 2147483646 w 602"/>
                <a:gd name="T1" fmla="*/ 2147483646 h 496"/>
                <a:gd name="T2" fmla="*/ 2147483646 w 602"/>
                <a:gd name="T3" fmla="*/ 2147483646 h 496"/>
                <a:gd name="T4" fmla="*/ 2147483646 w 602"/>
                <a:gd name="T5" fmla="*/ 2147483646 h 496"/>
                <a:gd name="T6" fmla="*/ 2147483646 w 602"/>
                <a:gd name="T7" fmla="*/ 2147483646 h 496"/>
                <a:gd name="T8" fmla="*/ 2147483646 w 602"/>
                <a:gd name="T9" fmla="*/ 2147483646 h 496"/>
                <a:gd name="T10" fmla="*/ 2147483646 w 602"/>
                <a:gd name="T11" fmla="*/ 2147483646 h 496"/>
                <a:gd name="T12" fmla="*/ 2147483646 w 602"/>
                <a:gd name="T13" fmla="*/ 2147483646 h 496"/>
                <a:gd name="T14" fmla="*/ 2147483646 w 602"/>
                <a:gd name="T15" fmla="*/ 2147483646 h 496"/>
                <a:gd name="T16" fmla="*/ 2147483646 w 602"/>
                <a:gd name="T17" fmla="*/ 2147483646 h 496"/>
                <a:gd name="T18" fmla="*/ 2147483646 w 602"/>
                <a:gd name="T19" fmla="*/ 2147483646 h 496"/>
                <a:gd name="T20" fmla="*/ 2147483646 w 602"/>
                <a:gd name="T21" fmla="*/ 2147483646 h 496"/>
                <a:gd name="T22" fmla="*/ 2147483646 w 602"/>
                <a:gd name="T23" fmla="*/ 2147483646 h 496"/>
                <a:gd name="T24" fmla="*/ 2147483646 w 602"/>
                <a:gd name="T25" fmla="*/ 2147483646 h 496"/>
                <a:gd name="T26" fmla="*/ 2147483646 w 602"/>
                <a:gd name="T27" fmla="*/ 2147483646 h 496"/>
                <a:gd name="T28" fmla="*/ 2147483646 w 602"/>
                <a:gd name="T29" fmla="*/ 2147483646 h 496"/>
                <a:gd name="T30" fmla="*/ 2147483646 w 602"/>
                <a:gd name="T31" fmla="*/ 2147483646 h 496"/>
                <a:gd name="T32" fmla="*/ 2147483646 w 602"/>
                <a:gd name="T33" fmla="*/ 2147483646 h 496"/>
                <a:gd name="T34" fmla="*/ 2147483646 w 602"/>
                <a:gd name="T35" fmla="*/ 2147483646 h 496"/>
                <a:gd name="T36" fmla="*/ 2147483646 w 602"/>
                <a:gd name="T37" fmla="*/ 2147483646 h 496"/>
                <a:gd name="T38" fmla="*/ 2147483646 w 602"/>
                <a:gd name="T39" fmla="*/ 2147483646 h 496"/>
                <a:gd name="T40" fmla="*/ 2147483646 w 602"/>
                <a:gd name="T41" fmla="*/ 2147483646 h 496"/>
                <a:gd name="T42" fmla="*/ 2147483646 w 602"/>
                <a:gd name="T43" fmla="*/ 2147483646 h 496"/>
                <a:gd name="T44" fmla="*/ 2147483646 w 602"/>
                <a:gd name="T45" fmla="*/ 2147483646 h 496"/>
                <a:gd name="T46" fmla="*/ 2147483646 w 602"/>
                <a:gd name="T47" fmla="*/ 2147483646 h 496"/>
                <a:gd name="T48" fmla="*/ 2147483646 w 602"/>
                <a:gd name="T49" fmla="*/ 2147483646 h 496"/>
                <a:gd name="T50" fmla="*/ 2147483646 w 602"/>
                <a:gd name="T51" fmla="*/ 2147483646 h 496"/>
                <a:gd name="T52" fmla="*/ 2147483646 w 602"/>
                <a:gd name="T53" fmla="*/ 2147483646 h 496"/>
                <a:gd name="T54" fmla="*/ 2147483646 w 602"/>
                <a:gd name="T55" fmla="*/ 2147483646 h 496"/>
                <a:gd name="T56" fmla="*/ 2147483646 w 602"/>
                <a:gd name="T57" fmla="*/ 2147483646 h 496"/>
                <a:gd name="T58" fmla="*/ 2147483646 w 602"/>
                <a:gd name="T59" fmla="*/ 2147483646 h 496"/>
                <a:gd name="T60" fmla="*/ 2147483646 w 602"/>
                <a:gd name="T61" fmla="*/ 2147483646 h 496"/>
                <a:gd name="T62" fmla="*/ 2147483646 w 602"/>
                <a:gd name="T63" fmla="*/ 2147483646 h 496"/>
                <a:gd name="T64" fmla="*/ 2147483646 w 602"/>
                <a:gd name="T65" fmla="*/ 2147483646 h 496"/>
                <a:gd name="T66" fmla="*/ 2147483646 w 602"/>
                <a:gd name="T67" fmla="*/ 2147483646 h 496"/>
                <a:gd name="T68" fmla="*/ 2147483646 w 602"/>
                <a:gd name="T69" fmla="*/ 2147483646 h 496"/>
                <a:gd name="T70" fmla="*/ 2147483646 w 602"/>
                <a:gd name="T71" fmla="*/ 2147483646 h 496"/>
                <a:gd name="T72" fmla="*/ 2147483646 w 602"/>
                <a:gd name="T73" fmla="*/ 2147483646 h 496"/>
                <a:gd name="T74" fmla="*/ 2147483646 w 602"/>
                <a:gd name="T75" fmla="*/ 2147483646 h 496"/>
                <a:gd name="T76" fmla="*/ 2147483646 w 602"/>
                <a:gd name="T77" fmla="*/ 2147483646 h 496"/>
                <a:gd name="T78" fmla="*/ 2147483646 w 602"/>
                <a:gd name="T79" fmla="*/ 2147483646 h 496"/>
                <a:gd name="T80" fmla="*/ 2147483646 w 602"/>
                <a:gd name="T81" fmla="*/ 2147483646 h 496"/>
                <a:gd name="T82" fmla="*/ 2147483646 w 602"/>
                <a:gd name="T83" fmla="*/ 2147483646 h 496"/>
                <a:gd name="T84" fmla="*/ 2147483646 w 602"/>
                <a:gd name="T85" fmla="*/ 2147483646 h 496"/>
                <a:gd name="T86" fmla="*/ 2147483646 w 602"/>
                <a:gd name="T87" fmla="*/ 2147483646 h 496"/>
                <a:gd name="T88" fmla="*/ 2147483646 w 602"/>
                <a:gd name="T89" fmla="*/ 2147483646 h 496"/>
                <a:gd name="T90" fmla="*/ 2147483646 w 602"/>
                <a:gd name="T91" fmla="*/ 2147483646 h 49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602" h="496">
                  <a:moveTo>
                    <a:pt x="460" y="417"/>
                  </a:moveTo>
                  <a:lnTo>
                    <a:pt x="460" y="417"/>
                  </a:lnTo>
                  <a:cubicBezTo>
                    <a:pt x="446" y="417"/>
                    <a:pt x="431" y="403"/>
                    <a:pt x="431" y="389"/>
                  </a:cubicBezTo>
                  <a:cubicBezTo>
                    <a:pt x="431" y="375"/>
                    <a:pt x="446" y="360"/>
                    <a:pt x="460" y="360"/>
                  </a:cubicBezTo>
                  <a:cubicBezTo>
                    <a:pt x="509" y="360"/>
                    <a:pt x="544" y="325"/>
                    <a:pt x="544" y="276"/>
                  </a:cubicBezTo>
                  <a:cubicBezTo>
                    <a:pt x="544" y="247"/>
                    <a:pt x="530" y="226"/>
                    <a:pt x="516" y="212"/>
                  </a:cubicBezTo>
                  <a:cubicBezTo>
                    <a:pt x="516" y="212"/>
                    <a:pt x="509" y="212"/>
                    <a:pt x="509" y="205"/>
                  </a:cubicBezTo>
                  <a:cubicBezTo>
                    <a:pt x="509" y="205"/>
                    <a:pt x="509" y="205"/>
                    <a:pt x="502" y="205"/>
                  </a:cubicBezTo>
                  <a:cubicBezTo>
                    <a:pt x="502" y="205"/>
                    <a:pt x="502" y="198"/>
                    <a:pt x="495" y="198"/>
                  </a:cubicBezTo>
                  <a:cubicBezTo>
                    <a:pt x="495" y="198"/>
                    <a:pt x="495" y="198"/>
                    <a:pt x="488" y="198"/>
                  </a:cubicBezTo>
                  <a:cubicBezTo>
                    <a:pt x="488" y="198"/>
                    <a:pt x="488" y="198"/>
                    <a:pt x="481" y="191"/>
                  </a:cubicBezTo>
                  <a:cubicBezTo>
                    <a:pt x="481" y="191"/>
                    <a:pt x="481" y="191"/>
                    <a:pt x="474" y="191"/>
                  </a:cubicBezTo>
                  <a:cubicBezTo>
                    <a:pt x="467" y="191"/>
                    <a:pt x="467" y="191"/>
                    <a:pt x="467" y="191"/>
                  </a:cubicBezTo>
                  <a:lnTo>
                    <a:pt x="460" y="191"/>
                  </a:lnTo>
                  <a:cubicBezTo>
                    <a:pt x="460" y="184"/>
                    <a:pt x="453" y="184"/>
                    <a:pt x="453" y="177"/>
                  </a:cubicBezTo>
                  <a:cubicBezTo>
                    <a:pt x="453" y="169"/>
                    <a:pt x="453" y="169"/>
                    <a:pt x="453" y="162"/>
                  </a:cubicBezTo>
                  <a:cubicBezTo>
                    <a:pt x="446" y="162"/>
                    <a:pt x="446" y="162"/>
                    <a:pt x="446" y="162"/>
                  </a:cubicBezTo>
                  <a:cubicBezTo>
                    <a:pt x="446" y="155"/>
                    <a:pt x="446" y="155"/>
                    <a:pt x="446" y="148"/>
                  </a:cubicBezTo>
                  <a:cubicBezTo>
                    <a:pt x="438" y="141"/>
                    <a:pt x="438" y="141"/>
                    <a:pt x="438" y="134"/>
                  </a:cubicBezTo>
                  <a:cubicBezTo>
                    <a:pt x="410" y="92"/>
                    <a:pt x="361" y="56"/>
                    <a:pt x="297" y="56"/>
                  </a:cubicBezTo>
                  <a:cubicBezTo>
                    <a:pt x="240" y="56"/>
                    <a:pt x="191" y="92"/>
                    <a:pt x="163" y="134"/>
                  </a:cubicBezTo>
                  <a:cubicBezTo>
                    <a:pt x="163" y="141"/>
                    <a:pt x="156" y="141"/>
                    <a:pt x="156" y="148"/>
                  </a:cubicBezTo>
                  <a:cubicBezTo>
                    <a:pt x="156" y="155"/>
                    <a:pt x="156" y="155"/>
                    <a:pt x="149" y="162"/>
                  </a:cubicBezTo>
                  <a:cubicBezTo>
                    <a:pt x="149" y="169"/>
                    <a:pt x="149" y="169"/>
                    <a:pt x="149" y="177"/>
                  </a:cubicBezTo>
                  <a:cubicBezTo>
                    <a:pt x="149" y="177"/>
                    <a:pt x="149" y="177"/>
                    <a:pt x="142" y="177"/>
                  </a:cubicBezTo>
                  <a:cubicBezTo>
                    <a:pt x="142" y="184"/>
                    <a:pt x="142" y="184"/>
                    <a:pt x="142" y="191"/>
                  </a:cubicBezTo>
                  <a:cubicBezTo>
                    <a:pt x="135" y="191"/>
                    <a:pt x="135" y="191"/>
                    <a:pt x="127" y="191"/>
                  </a:cubicBezTo>
                  <a:cubicBezTo>
                    <a:pt x="127" y="191"/>
                    <a:pt x="127" y="191"/>
                    <a:pt x="120" y="191"/>
                  </a:cubicBezTo>
                  <a:lnTo>
                    <a:pt x="113" y="191"/>
                  </a:lnTo>
                  <a:cubicBezTo>
                    <a:pt x="113" y="198"/>
                    <a:pt x="113" y="198"/>
                    <a:pt x="113" y="198"/>
                  </a:cubicBezTo>
                  <a:cubicBezTo>
                    <a:pt x="106" y="198"/>
                    <a:pt x="106" y="198"/>
                    <a:pt x="106" y="198"/>
                  </a:cubicBezTo>
                  <a:cubicBezTo>
                    <a:pt x="99" y="198"/>
                    <a:pt x="99" y="198"/>
                    <a:pt x="99" y="198"/>
                  </a:cubicBezTo>
                  <a:cubicBezTo>
                    <a:pt x="99" y="198"/>
                    <a:pt x="99" y="205"/>
                    <a:pt x="92" y="205"/>
                  </a:cubicBezTo>
                  <a:cubicBezTo>
                    <a:pt x="85" y="212"/>
                    <a:pt x="85" y="212"/>
                    <a:pt x="85" y="212"/>
                  </a:cubicBezTo>
                  <a:cubicBezTo>
                    <a:pt x="64" y="226"/>
                    <a:pt x="57" y="247"/>
                    <a:pt x="57" y="276"/>
                  </a:cubicBezTo>
                  <a:cubicBezTo>
                    <a:pt x="57" y="325"/>
                    <a:pt x="92" y="360"/>
                    <a:pt x="142" y="360"/>
                  </a:cubicBezTo>
                  <a:cubicBezTo>
                    <a:pt x="156" y="360"/>
                    <a:pt x="170" y="375"/>
                    <a:pt x="170" y="389"/>
                  </a:cubicBezTo>
                  <a:cubicBezTo>
                    <a:pt x="170" y="403"/>
                    <a:pt x="156" y="417"/>
                    <a:pt x="142" y="417"/>
                  </a:cubicBezTo>
                  <a:cubicBezTo>
                    <a:pt x="64" y="417"/>
                    <a:pt x="0" y="353"/>
                    <a:pt x="0" y="276"/>
                  </a:cubicBezTo>
                  <a:cubicBezTo>
                    <a:pt x="0" y="212"/>
                    <a:pt x="43" y="155"/>
                    <a:pt x="99" y="141"/>
                  </a:cubicBezTo>
                  <a:cubicBezTo>
                    <a:pt x="127" y="56"/>
                    <a:pt x="205" y="0"/>
                    <a:pt x="297" y="0"/>
                  </a:cubicBezTo>
                  <a:cubicBezTo>
                    <a:pt x="389" y="0"/>
                    <a:pt x="467" y="56"/>
                    <a:pt x="502" y="141"/>
                  </a:cubicBezTo>
                  <a:cubicBezTo>
                    <a:pt x="559" y="155"/>
                    <a:pt x="601" y="212"/>
                    <a:pt x="601" y="276"/>
                  </a:cubicBezTo>
                  <a:cubicBezTo>
                    <a:pt x="601" y="353"/>
                    <a:pt x="537" y="417"/>
                    <a:pt x="460" y="417"/>
                  </a:cubicBezTo>
                  <a:close/>
                  <a:moveTo>
                    <a:pt x="226" y="283"/>
                  </a:moveTo>
                  <a:lnTo>
                    <a:pt x="226" y="283"/>
                  </a:lnTo>
                  <a:cubicBezTo>
                    <a:pt x="233" y="283"/>
                    <a:pt x="240" y="290"/>
                    <a:pt x="240" y="297"/>
                  </a:cubicBezTo>
                  <a:cubicBezTo>
                    <a:pt x="297" y="346"/>
                    <a:pt x="297" y="346"/>
                    <a:pt x="297" y="346"/>
                  </a:cubicBezTo>
                  <a:cubicBezTo>
                    <a:pt x="354" y="297"/>
                    <a:pt x="354" y="297"/>
                    <a:pt x="354" y="297"/>
                  </a:cubicBezTo>
                  <a:cubicBezTo>
                    <a:pt x="361" y="290"/>
                    <a:pt x="368" y="283"/>
                    <a:pt x="375" y="283"/>
                  </a:cubicBezTo>
                  <a:cubicBezTo>
                    <a:pt x="389" y="283"/>
                    <a:pt x="403" y="297"/>
                    <a:pt x="403" y="311"/>
                  </a:cubicBezTo>
                  <a:cubicBezTo>
                    <a:pt x="403" y="318"/>
                    <a:pt x="403" y="325"/>
                    <a:pt x="396" y="332"/>
                  </a:cubicBezTo>
                  <a:cubicBezTo>
                    <a:pt x="340" y="389"/>
                    <a:pt x="340" y="389"/>
                    <a:pt x="340" y="389"/>
                  </a:cubicBezTo>
                  <a:cubicBezTo>
                    <a:pt x="396" y="445"/>
                    <a:pt x="396" y="445"/>
                    <a:pt x="396" y="445"/>
                  </a:cubicBezTo>
                  <a:cubicBezTo>
                    <a:pt x="403" y="452"/>
                    <a:pt x="403" y="459"/>
                    <a:pt x="403" y="466"/>
                  </a:cubicBezTo>
                  <a:cubicBezTo>
                    <a:pt x="403" y="480"/>
                    <a:pt x="389" y="495"/>
                    <a:pt x="375" y="495"/>
                  </a:cubicBezTo>
                  <a:cubicBezTo>
                    <a:pt x="368" y="495"/>
                    <a:pt x="361" y="488"/>
                    <a:pt x="354" y="480"/>
                  </a:cubicBezTo>
                  <a:cubicBezTo>
                    <a:pt x="297" y="431"/>
                    <a:pt x="297" y="431"/>
                    <a:pt x="297" y="431"/>
                  </a:cubicBezTo>
                  <a:cubicBezTo>
                    <a:pt x="240" y="480"/>
                    <a:pt x="240" y="480"/>
                    <a:pt x="240" y="480"/>
                  </a:cubicBezTo>
                  <a:cubicBezTo>
                    <a:pt x="240" y="488"/>
                    <a:pt x="233" y="495"/>
                    <a:pt x="226" y="495"/>
                  </a:cubicBezTo>
                  <a:cubicBezTo>
                    <a:pt x="205" y="495"/>
                    <a:pt x="198" y="480"/>
                    <a:pt x="198" y="466"/>
                  </a:cubicBezTo>
                  <a:cubicBezTo>
                    <a:pt x="198" y="459"/>
                    <a:pt x="198" y="452"/>
                    <a:pt x="205" y="445"/>
                  </a:cubicBezTo>
                  <a:cubicBezTo>
                    <a:pt x="262" y="389"/>
                    <a:pt x="262" y="389"/>
                    <a:pt x="262" y="389"/>
                  </a:cubicBezTo>
                  <a:cubicBezTo>
                    <a:pt x="205" y="332"/>
                    <a:pt x="205" y="332"/>
                    <a:pt x="205" y="332"/>
                  </a:cubicBezTo>
                  <a:cubicBezTo>
                    <a:pt x="198" y="325"/>
                    <a:pt x="198" y="318"/>
                    <a:pt x="198" y="311"/>
                  </a:cubicBezTo>
                  <a:cubicBezTo>
                    <a:pt x="198" y="297"/>
                    <a:pt x="205" y="283"/>
                    <a:pt x="226" y="28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476228" y="1762588"/>
            <a:ext cx="882826" cy="882826"/>
            <a:chOff x="1055151" y="1711792"/>
            <a:chExt cx="882826" cy="882826"/>
          </a:xfrm>
        </p:grpSpPr>
        <p:sp>
          <p:nvSpPr>
            <p:cNvPr id="94" name="圆角矩形 93"/>
            <p:cNvSpPr/>
            <p:nvPr/>
          </p:nvSpPr>
          <p:spPr>
            <a:xfrm>
              <a:off x="1055151" y="1711792"/>
              <a:ext cx="882826" cy="88282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1" name="Freeform 131"/>
            <p:cNvSpPr>
              <a:spLocks noChangeArrowheads="1"/>
            </p:cNvSpPr>
            <p:nvPr/>
          </p:nvSpPr>
          <p:spPr bwMode="auto">
            <a:xfrm>
              <a:off x="1252574" y="1955185"/>
              <a:ext cx="487981" cy="396041"/>
            </a:xfrm>
            <a:custGeom>
              <a:avLst/>
              <a:gdLst>
                <a:gd name="T0" fmla="*/ 2147483646 w 609"/>
                <a:gd name="T1" fmla="*/ 2147483646 h 496"/>
                <a:gd name="T2" fmla="*/ 2147483646 w 609"/>
                <a:gd name="T3" fmla="*/ 2147483646 h 496"/>
                <a:gd name="T4" fmla="*/ 2147483646 w 609"/>
                <a:gd name="T5" fmla="*/ 2147483646 h 496"/>
                <a:gd name="T6" fmla="*/ 2147483646 w 609"/>
                <a:gd name="T7" fmla="*/ 2147483646 h 496"/>
                <a:gd name="T8" fmla="*/ 2147483646 w 609"/>
                <a:gd name="T9" fmla="*/ 2147483646 h 496"/>
                <a:gd name="T10" fmla="*/ 2147483646 w 609"/>
                <a:gd name="T11" fmla="*/ 2147483646 h 496"/>
                <a:gd name="T12" fmla="*/ 2147483646 w 609"/>
                <a:gd name="T13" fmla="*/ 2147483646 h 496"/>
                <a:gd name="T14" fmla="*/ 2147483646 w 609"/>
                <a:gd name="T15" fmla="*/ 2147483646 h 496"/>
                <a:gd name="T16" fmla="*/ 2147483646 w 609"/>
                <a:gd name="T17" fmla="*/ 2147483646 h 496"/>
                <a:gd name="T18" fmla="*/ 2147483646 w 609"/>
                <a:gd name="T19" fmla="*/ 2147483646 h 496"/>
                <a:gd name="T20" fmla="*/ 2147483646 w 609"/>
                <a:gd name="T21" fmla="*/ 2147483646 h 496"/>
                <a:gd name="T22" fmla="*/ 2147483646 w 609"/>
                <a:gd name="T23" fmla="*/ 2147483646 h 496"/>
                <a:gd name="T24" fmla="*/ 2147483646 w 609"/>
                <a:gd name="T25" fmla="*/ 2147483646 h 496"/>
                <a:gd name="T26" fmla="*/ 2147483646 w 609"/>
                <a:gd name="T27" fmla="*/ 2147483646 h 496"/>
                <a:gd name="T28" fmla="*/ 2147483646 w 609"/>
                <a:gd name="T29" fmla="*/ 2147483646 h 496"/>
                <a:gd name="T30" fmla="*/ 2147483646 w 609"/>
                <a:gd name="T31" fmla="*/ 2147483646 h 496"/>
                <a:gd name="T32" fmla="*/ 2147483646 w 609"/>
                <a:gd name="T33" fmla="*/ 2147483646 h 496"/>
                <a:gd name="T34" fmla="*/ 2147483646 w 609"/>
                <a:gd name="T35" fmla="*/ 2147483646 h 496"/>
                <a:gd name="T36" fmla="*/ 2147483646 w 609"/>
                <a:gd name="T37" fmla="*/ 2147483646 h 496"/>
                <a:gd name="T38" fmla="*/ 2147483646 w 609"/>
                <a:gd name="T39" fmla="*/ 2147483646 h 496"/>
                <a:gd name="T40" fmla="*/ 2147483646 w 609"/>
                <a:gd name="T41" fmla="*/ 2147483646 h 496"/>
                <a:gd name="T42" fmla="*/ 2147483646 w 609"/>
                <a:gd name="T43" fmla="*/ 2147483646 h 496"/>
                <a:gd name="T44" fmla="*/ 2147483646 w 609"/>
                <a:gd name="T45" fmla="*/ 2147483646 h 496"/>
                <a:gd name="T46" fmla="*/ 2147483646 w 609"/>
                <a:gd name="T47" fmla="*/ 2147483646 h 496"/>
                <a:gd name="T48" fmla="*/ 2147483646 w 609"/>
                <a:gd name="T49" fmla="*/ 2147483646 h 496"/>
                <a:gd name="T50" fmla="*/ 2147483646 w 609"/>
                <a:gd name="T51" fmla="*/ 2147483646 h 496"/>
                <a:gd name="T52" fmla="*/ 2147483646 w 609"/>
                <a:gd name="T53" fmla="*/ 2147483646 h 496"/>
                <a:gd name="T54" fmla="*/ 2147483646 w 609"/>
                <a:gd name="T55" fmla="*/ 2147483646 h 496"/>
                <a:gd name="T56" fmla="*/ 2147483646 w 609"/>
                <a:gd name="T57" fmla="*/ 2147483646 h 496"/>
                <a:gd name="T58" fmla="*/ 2147483646 w 609"/>
                <a:gd name="T59" fmla="*/ 2147483646 h 496"/>
                <a:gd name="T60" fmla="*/ 2147483646 w 609"/>
                <a:gd name="T61" fmla="*/ 2147483646 h 496"/>
                <a:gd name="T62" fmla="*/ 2147483646 w 609"/>
                <a:gd name="T63" fmla="*/ 2147483646 h 496"/>
                <a:gd name="T64" fmla="*/ 2147483646 w 609"/>
                <a:gd name="T65" fmla="*/ 2147483646 h 496"/>
                <a:gd name="T66" fmla="*/ 2147483646 w 609"/>
                <a:gd name="T67" fmla="*/ 2147483646 h 496"/>
                <a:gd name="T68" fmla="*/ 2147483646 w 609"/>
                <a:gd name="T69" fmla="*/ 2147483646 h 496"/>
                <a:gd name="T70" fmla="*/ 2147483646 w 609"/>
                <a:gd name="T71" fmla="*/ 2147483646 h 496"/>
                <a:gd name="T72" fmla="*/ 2147483646 w 609"/>
                <a:gd name="T73" fmla="*/ 2147483646 h 496"/>
                <a:gd name="T74" fmla="*/ 2147483646 w 609"/>
                <a:gd name="T75" fmla="*/ 2147483646 h 496"/>
                <a:gd name="T76" fmla="*/ 2147483646 w 609"/>
                <a:gd name="T77" fmla="*/ 2147483646 h 49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609" h="496">
                  <a:moveTo>
                    <a:pt x="467" y="417"/>
                  </a:moveTo>
                  <a:lnTo>
                    <a:pt x="467" y="417"/>
                  </a:lnTo>
                  <a:cubicBezTo>
                    <a:pt x="445" y="417"/>
                    <a:pt x="438" y="403"/>
                    <a:pt x="438" y="389"/>
                  </a:cubicBezTo>
                  <a:cubicBezTo>
                    <a:pt x="438" y="375"/>
                    <a:pt x="445" y="360"/>
                    <a:pt x="467" y="360"/>
                  </a:cubicBezTo>
                  <a:cubicBezTo>
                    <a:pt x="509" y="360"/>
                    <a:pt x="551" y="325"/>
                    <a:pt x="551" y="276"/>
                  </a:cubicBezTo>
                  <a:cubicBezTo>
                    <a:pt x="551" y="247"/>
                    <a:pt x="537" y="226"/>
                    <a:pt x="523" y="212"/>
                  </a:cubicBezTo>
                  <a:cubicBezTo>
                    <a:pt x="516" y="212"/>
                    <a:pt x="516" y="212"/>
                    <a:pt x="516" y="205"/>
                  </a:cubicBezTo>
                  <a:lnTo>
                    <a:pt x="509" y="205"/>
                  </a:lnTo>
                  <a:lnTo>
                    <a:pt x="502" y="198"/>
                  </a:lnTo>
                  <a:lnTo>
                    <a:pt x="495" y="198"/>
                  </a:lnTo>
                  <a:cubicBezTo>
                    <a:pt x="495" y="198"/>
                    <a:pt x="488" y="198"/>
                    <a:pt x="488" y="191"/>
                  </a:cubicBezTo>
                  <a:cubicBezTo>
                    <a:pt x="481" y="191"/>
                    <a:pt x="481" y="191"/>
                    <a:pt x="481" y="191"/>
                  </a:cubicBezTo>
                  <a:cubicBezTo>
                    <a:pt x="481" y="191"/>
                    <a:pt x="481" y="191"/>
                    <a:pt x="474" y="191"/>
                  </a:cubicBezTo>
                  <a:cubicBezTo>
                    <a:pt x="467" y="191"/>
                    <a:pt x="467" y="191"/>
                    <a:pt x="467" y="191"/>
                  </a:cubicBezTo>
                  <a:lnTo>
                    <a:pt x="459" y="191"/>
                  </a:lnTo>
                  <a:cubicBezTo>
                    <a:pt x="459" y="184"/>
                    <a:pt x="459" y="184"/>
                    <a:pt x="459" y="177"/>
                  </a:cubicBezTo>
                  <a:cubicBezTo>
                    <a:pt x="459" y="169"/>
                    <a:pt x="452" y="169"/>
                    <a:pt x="452" y="162"/>
                  </a:cubicBezTo>
                  <a:cubicBezTo>
                    <a:pt x="452" y="155"/>
                    <a:pt x="452" y="155"/>
                    <a:pt x="445" y="148"/>
                  </a:cubicBezTo>
                  <a:cubicBezTo>
                    <a:pt x="445" y="141"/>
                    <a:pt x="445" y="141"/>
                    <a:pt x="438" y="134"/>
                  </a:cubicBezTo>
                  <a:cubicBezTo>
                    <a:pt x="410" y="92"/>
                    <a:pt x="361" y="56"/>
                    <a:pt x="304" y="56"/>
                  </a:cubicBezTo>
                  <a:cubicBezTo>
                    <a:pt x="247" y="56"/>
                    <a:pt x="198" y="92"/>
                    <a:pt x="170" y="134"/>
                  </a:cubicBezTo>
                  <a:cubicBezTo>
                    <a:pt x="163" y="141"/>
                    <a:pt x="163" y="141"/>
                    <a:pt x="163" y="148"/>
                  </a:cubicBezTo>
                  <a:cubicBezTo>
                    <a:pt x="156" y="155"/>
                    <a:pt x="156" y="155"/>
                    <a:pt x="156" y="162"/>
                  </a:cubicBezTo>
                  <a:cubicBezTo>
                    <a:pt x="156" y="169"/>
                    <a:pt x="149" y="169"/>
                    <a:pt x="149" y="177"/>
                  </a:cubicBezTo>
                  <a:cubicBezTo>
                    <a:pt x="149" y="184"/>
                    <a:pt x="149" y="184"/>
                    <a:pt x="149" y="191"/>
                  </a:cubicBezTo>
                  <a:lnTo>
                    <a:pt x="141" y="191"/>
                  </a:lnTo>
                  <a:cubicBezTo>
                    <a:pt x="141" y="191"/>
                    <a:pt x="141" y="191"/>
                    <a:pt x="134" y="191"/>
                  </a:cubicBezTo>
                  <a:cubicBezTo>
                    <a:pt x="127" y="191"/>
                    <a:pt x="127" y="191"/>
                    <a:pt x="127" y="191"/>
                  </a:cubicBezTo>
                  <a:cubicBezTo>
                    <a:pt x="127" y="191"/>
                    <a:pt x="127" y="191"/>
                    <a:pt x="120" y="191"/>
                  </a:cubicBezTo>
                  <a:cubicBezTo>
                    <a:pt x="120" y="198"/>
                    <a:pt x="113" y="198"/>
                    <a:pt x="113" y="198"/>
                  </a:cubicBezTo>
                  <a:lnTo>
                    <a:pt x="106" y="198"/>
                  </a:lnTo>
                  <a:lnTo>
                    <a:pt x="99" y="205"/>
                  </a:lnTo>
                  <a:lnTo>
                    <a:pt x="92" y="205"/>
                  </a:lnTo>
                  <a:cubicBezTo>
                    <a:pt x="92" y="212"/>
                    <a:pt x="92" y="212"/>
                    <a:pt x="85" y="212"/>
                  </a:cubicBezTo>
                  <a:cubicBezTo>
                    <a:pt x="71" y="226"/>
                    <a:pt x="57" y="247"/>
                    <a:pt x="57" y="276"/>
                  </a:cubicBezTo>
                  <a:cubicBezTo>
                    <a:pt x="57" y="325"/>
                    <a:pt x="99" y="360"/>
                    <a:pt x="141" y="360"/>
                  </a:cubicBezTo>
                  <a:cubicBezTo>
                    <a:pt x="163" y="360"/>
                    <a:pt x="170" y="375"/>
                    <a:pt x="170" y="389"/>
                  </a:cubicBezTo>
                  <a:cubicBezTo>
                    <a:pt x="170" y="403"/>
                    <a:pt x="163" y="417"/>
                    <a:pt x="141" y="417"/>
                  </a:cubicBezTo>
                  <a:cubicBezTo>
                    <a:pt x="64" y="417"/>
                    <a:pt x="0" y="353"/>
                    <a:pt x="0" y="276"/>
                  </a:cubicBezTo>
                  <a:cubicBezTo>
                    <a:pt x="0" y="212"/>
                    <a:pt x="43" y="155"/>
                    <a:pt x="99" y="141"/>
                  </a:cubicBezTo>
                  <a:cubicBezTo>
                    <a:pt x="134" y="56"/>
                    <a:pt x="212" y="0"/>
                    <a:pt x="304" y="0"/>
                  </a:cubicBezTo>
                  <a:cubicBezTo>
                    <a:pt x="396" y="0"/>
                    <a:pt x="474" y="56"/>
                    <a:pt x="509" y="141"/>
                  </a:cubicBezTo>
                  <a:cubicBezTo>
                    <a:pt x="565" y="155"/>
                    <a:pt x="608" y="212"/>
                    <a:pt x="608" y="276"/>
                  </a:cubicBezTo>
                  <a:cubicBezTo>
                    <a:pt x="608" y="353"/>
                    <a:pt x="544" y="417"/>
                    <a:pt x="467" y="417"/>
                  </a:cubicBezTo>
                  <a:close/>
                  <a:moveTo>
                    <a:pt x="226" y="360"/>
                  </a:moveTo>
                  <a:lnTo>
                    <a:pt x="226" y="360"/>
                  </a:lnTo>
                  <a:cubicBezTo>
                    <a:pt x="233" y="360"/>
                    <a:pt x="240" y="360"/>
                    <a:pt x="247" y="367"/>
                  </a:cubicBezTo>
                  <a:cubicBezTo>
                    <a:pt x="297" y="417"/>
                    <a:pt x="297" y="417"/>
                    <a:pt x="297" y="417"/>
                  </a:cubicBezTo>
                  <a:cubicBezTo>
                    <a:pt x="382" y="297"/>
                    <a:pt x="382" y="297"/>
                    <a:pt x="382" y="297"/>
                  </a:cubicBezTo>
                  <a:cubicBezTo>
                    <a:pt x="389" y="290"/>
                    <a:pt x="396" y="283"/>
                    <a:pt x="410" y="283"/>
                  </a:cubicBezTo>
                  <a:cubicBezTo>
                    <a:pt x="424" y="283"/>
                    <a:pt x="438" y="297"/>
                    <a:pt x="438" y="311"/>
                  </a:cubicBezTo>
                  <a:cubicBezTo>
                    <a:pt x="438" y="318"/>
                    <a:pt x="431" y="325"/>
                    <a:pt x="431" y="332"/>
                  </a:cubicBezTo>
                  <a:cubicBezTo>
                    <a:pt x="325" y="480"/>
                    <a:pt x="325" y="480"/>
                    <a:pt x="325" y="480"/>
                  </a:cubicBezTo>
                  <a:cubicBezTo>
                    <a:pt x="325" y="488"/>
                    <a:pt x="311" y="495"/>
                    <a:pt x="304" y="495"/>
                  </a:cubicBezTo>
                  <a:cubicBezTo>
                    <a:pt x="297" y="495"/>
                    <a:pt x="290" y="488"/>
                    <a:pt x="283" y="480"/>
                  </a:cubicBezTo>
                  <a:cubicBezTo>
                    <a:pt x="212" y="410"/>
                    <a:pt x="212" y="410"/>
                    <a:pt x="212" y="410"/>
                  </a:cubicBezTo>
                  <a:cubicBezTo>
                    <a:pt x="205" y="403"/>
                    <a:pt x="198" y="396"/>
                    <a:pt x="198" y="389"/>
                  </a:cubicBezTo>
                  <a:cubicBezTo>
                    <a:pt x="198" y="375"/>
                    <a:pt x="212" y="360"/>
                    <a:pt x="226" y="3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1416488" y="3033070"/>
            <a:ext cx="5378449" cy="1329372"/>
            <a:chOff x="7483988" y="3339882"/>
            <a:chExt cx="5378449" cy="1329372"/>
          </a:xfrm>
        </p:grpSpPr>
        <p:sp>
          <p:nvSpPr>
            <p:cNvPr id="53" name="矩形 52"/>
            <p:cNvSpPr/>
            <p:nvPr/>
          </p:nvSpPr>
          <p:spPr>
            <a:xfrm>
              <a:off x="7483988" y="3869548"/>
              <a:ext cx="5378449" cy="79970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TW" sz="2000">
                  <a:solidFill>
                    <a:schemeClr val="bg1"/>
                  </a:solidFill>
                  <a:latin typeface="Noto Serif TC" panose="02020500000000000000" charset="-120"/>
                  <a:ea typeface="Noto Serif TC" panose="02020500000000000000" charset="-120"/>
                </a:rPr>
                <a:t>Netflix Movie Rating Dataset</a:t>
              </a:r>
            </a:p>
            <a:p>
              <a:pPr algn="just">
                <a:lnSpc>
                  <a:spcPct val="120000"/>
                </a:lnSpc>
              </a:pPr>
              <a:r>
                <a:rPr lang="zh-TW" altLang="en-US" sz="2000">
                  <a:solidFill>
                    <a:schemeClr val="bg1"/>
                  </a:solidFill>
                  <a:latin typeface="Noto Serif TC" panose="02020500000000000000" charset="-120"/>
                  <a:ea typeface="Noto Serif TC" panose="02020500000000000000" charset="-120"/>
                </a:rPr>
                <a:t>這是一個來自於</a:t>
              </a:r>
              <a:r>
                <a:rPr lang="en-US" altLang="zh-TW" sz="2000">
                  <a:solidFill>
                    <a:schemeClr val="bg1"/>
                  </a:solidFill>
                  <a:latin typeface="Noto Serif TC" panose="02020500000000000000" charset="-120"/>
                  <a:ea typeface="Noto Serif TC" panose="02020500000000000000" charset="-120"/>
                </a:rPr>
                <a:t>NETFLIX</a:t>
              </a:r>
              <a:r>
                <a:rPr lang="zh-TW" altLang="en-US" sz="2000">
                  <a:solidFill>
                    <a:schemeClr val="bg1"/>
                  </a:solidFill>
                  <a:latin typeface="Noto Serif TC" panose="02020500000000000000" charset="-120"/>
                  <a:ea typeface="Noto Serif TC" panose="02020500000000000000" charset="-120"/>
                </a:rPr>
                <a:t> 電影評分的數據集</a:t>
              </a:r>
              <a:endParaRPr lang="zh-CN" altLang="en-US" sz="2000">
                <a:solidFill>
                  <a:schemeClr val="bg1"/>
                </a:solidFill>
                <a:latin typeface="Noto Serif TC" panose="02020500000000000000" charset="-120"/>
                <a:ea typeface="Noto Serif TC" panose="02020500000000000000" charset="-120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7483989" y="3339882"/>
              <a:ext cx="3721658" cy="43037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TW" altLang="en-US" sz="2000" b="1">
                  <a:solidFill>
                    <a:schemeClr val="bg1"/>
                  </a:solidFill>
                  <a:latin typeface="Noto Serif TC" panose="02020500000000000000" charset="-120"/>
                  <a:ea typeface="Noto Serif TC" panose="02020500000000000000" charset="-120"/>
                </a:rPr>
                <a:t>資料集</a:t>
              </a:r>
              <a:endParaRPr lang="zh-CN" altLang="en-US" sz="2000" b="1">
                <a:solidFill>
                  <a:schemeClr val="bg1"/>
                </a:solidFill>
                <a:latin typeface="Noto Serif TC" panose="02020500000000000000" charset="-120"/>
                <a:ea typeface="Noto Serif TC" panose="02020500000000000000" charset="-12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0" y="0"/>
            <a:ext cx="8311281" cy="1062721"/>
            <a:chOff x="0" y="0"/>
            <a:chExt cx="8311281" cy="1062721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sp>
          <p:nvSpPr>
            <p:cNvPr id="35" name="文本框 34"/>
            <p:cNvSpPr txBox="1"/>
            <p:nvPr/>
          </p:nvSpPr>
          <p:spPr>
            <a:xfrm>
              <a:off x="3880719" y="407712"/>
              <a:ext cx="44305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>
                  <a:solidFill>
                    <a:schemeClr val="accent1"/>
                  </a:solidFill>
                  <a:latin typeface="Noto Serif TC" panose="02020500000000000000" charset="-120"/>
                  <a:ea typeface="Noto Serif TC" panose="02020500000000000000" charset="-120"/>
                </a:rPr>
                <a:t>資料集、資料來源</a:t>
              </a:r>
              <a:endParaRPr lang="zh-CN" altLang="en-US" sz="3200" b="1">
                <a:solidFill>
                  <a:schemeClr val="accent1"/>
                </a:solidFill>
                <a:latin typeface="Noto Serif TC" panose="02020500000000000000" charset="-120"/>
                <a:ea typeface="Noto Serif TC" panose="02020500000000000000" charset="-120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5814345" y="1062721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圖片 18">
            <a:extLst>
              <a:ext uri="{FF2B5EF4-FFF2-40B4-BE49-F238E27FC236}">
                <a16:creationId xmlns:a16="http://schemas.microsoft.com/office/drawing/2014/main" id="{0046F058-AC6D-4D2B-9959-0A829A4A54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0712" y="1542093"/>
            <a:ext cx="3387357" cy="4735354"/>
          </a:xfrm>
          <a:prstGeom prst="rect">
            <a:avLst/>
          </a:prstGeom>
        </p:spPr>
      </p:pic>
      <p:grpSp>
        <p:nvGrpSpPr>
          <p:cNvPr id="2" name="组合 51">
            <a:extLst>
              <a:ext uri="{FF2B5EF4-FFF2-40B4-BE49-F238E27FC236}">
                <a16:creationId xmlns:a16="http://schemas.microsoft.com/office/drawing/2014/main" id="{CF3F98A0-CCD3-0B55-8007-225326D8104D}"/>
              </a:ext>
            </a:extLst>
          </p:cNvPr>
          <p:cNvGrpSpPr/>
          <p:nvPr/>
        </p:nvGrpSpPr>
        <p:grpSpPr>
          <a:xfrm>
            <a:off x="1394949" y="4495416"/>
            <a:ext cx="5378449" cy="2437368"/>
            <a:chOff x="7483988" y="3339882"/>
            <a:chExt cx="5378449" cy="2437368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2C3C2FC-2E69-F116-A7E5-52C312C1CC93}"/>
                </a:ext>
              </a:extLst>
            </p:cNvPr>
            <p:cNvSpPr/>
            <p:nvPr/>
          </p:nvSpPr>
          <p:spPr>
            <a:xfrm>
              <a:off x="7483988" y="3869548"/>
              <a:ext cx="5378449" cy="190770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TW" sz="2000" b="1">
                  <a:solidFill>
                    <a:schemeClr val="bg1"/>
                  </a:solidFill>
                  <a:latin typeface="Noto Serif TC" panose="02020500000000000000" charset="-120"/>
                  <a:ea typeface="Noto Serif TC" panose="02020500000000000000" charset="-120"/>
                </a:rPr>
                <a:t>Kaggle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zh-TW" sz="2000">
                  <a:solidFill>
                    <a:srgbClr val="00B0F0"/>
                  </a:solidFill>
                  <a:latin typeface="Noto Serif TC" panose="02020500000000000000" charset="-120"/>
                  <a:ea typeface="Noto Serif TC" panose="02020500000000000000" charset="-120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https://www.kaggle.com/datasets/rishitjavia/netflix-movie-rating-dataset?select=Netflix_Dataset_Rating.csv</a:t>
              </a:r>
              <a:endParaRPr lang="en-US" altLang="zh-TW" sz="2000">
                <a:solidFill>
                  <a:srgbClr val="00B0F0"/>
                </a:solidFill>
                <a:latin typeface="Noto Serif TC" panose="02020500000000000000" charset="-120"/>
                <a:ea typeface="Noto Serif TC" panose="02020500000000000000" charset="-120"/>
              </a:endParaRPr>
            </a:p>
            <a:p>
              <a:pPr algn="just">
                <a:lnSpc>
                  <a:spcPct val="120000"/>
                </a:lnSpc>
              </a:pPr>
              <a:endParaRPr lang="en-US" altLang="zh-TW" sz="2000">
                <a:solidFill>
                  <a:schemeClr val="bg1"/>
                </a:solidFill>
                <a:latin typeface="Noto Serif TC" panose="02020500000000000000" charset="-120"/>
                <a:ea typeface="Noto Serif TC" panose="02020500000000000000" charset="-120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8EAE970-B46A-3FEC-E3CF-21A948FDC21D}"/>
                </a:ext>
              </a:extLst>
            </p:cNvPr>
            <p:cNvSpPr/>
            <p:nvPr/>
          </p:nvSpPr>
          <p:spPr>
            <a:xfrm>
              <a:off x="7483989" y="3339882"/>
              <a:ext cx="3721658" cy="43037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TW" altLang="en-US" sz="2000" b="1">
                  <a:solidFill>
                    <a:schemeClr val="bg1"/>
                  </a:solidFill>
                  <a:latin typeface="Noto Serif TC" panose="02020500000000000000" charset="-120"/>
                  <a:ea typeface="Noto Serif TC" panose="02020500000000000000" charset="-120"/>
                </a:rPr>
                <a:t>資料來源</a:t>
              </a:r>
              <a:endParaRPr lang="zh-CN" altLang="en-US" sz="2000" b="1">
                <a:solidFill>
                  <a:schemeClr val="bg1"/>
                </a:solidFill>
                <a:latin typeface="Noto Serif TC" panose="02020500000000000000" charset="-120"/>
                <a:ea typeface="Noto Serif TC" panose="02020500000000000000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2830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522" t="216" r="466" b="533"/>
          <a:stretch/>
        </p:blipFill>
        <p:spPr>
          <a:xfrm rot="5400000">
            <a:off x="2667000" y="-2667001"/>
            <a:ext cx="6857999" cy="1219200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282349" y="2432105"/>
            <a:ext cx="5908943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4400" b="1">
                <a:solidFill>
                  <a:schemeClr val="bg1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迷你世界描述</a:t>
            </a:r>
            <a:endParaRPr lang="zh-CN" altLang="en-US" sz="4400" b="1">
              <a:solidFill>
                <a:schemeClr val="bg1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sp>
        <p:nvSpPr>
          <p:cNvPr id="5" name="菱形 4"/>
          <p:cNvSpPr/>
          <p:nvPr/>
        </p:nvSpPr>
        <p:spPr>
          <a:xfrm>
            <a:off x="7723341" y="1268413"/>
            <a:ext cx="1026960" cy="1026956"/>
          </a:xfrm>
          <a:prstGeom prst="diamond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>
                <a:solidFill>
                  <a:schemeClr val="accent1"/>
                </a:solidFill>
                <a:latin typeface="Calibri" panose="020F0502020204030204" pitchFamily="34" charset="0"/>
              </a:rPr>
              <a:t>2</a:t>
            </a:r>
            <a:endParaRPr lang="zh-CN" altLang="en-US" sz="540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47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迷你世界描述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BF5C28-38B3-4974-8576-A7FF938B2579}"/>
              </a:ext>
            </a:extLst>
          </p:cNvPr>
          <p:cNvSpPr txBox="1"/>
          <p:nvPr/>
        </p:nvSpPr>
        <p:spPr>
          <a:xfrm>
            <a:off x="1731940" y="2210642"/>
            <a:ext cx="15394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MOVIE</a:t>
            </a:r>
          </a:p>
          <a:p>
            <a:pPr algn="ctr"/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電影</a:t>
            </a:r>
            <a:endParaRPr lang="en-US" altLang="zh-TW" sz="28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67847C2-6313-44A2-A06A-1449531A29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25" y="2333950"/>
            <a:ext cx="577656" cy="656622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F2CC0563-1C7F-A7AB-5D5A-AAF6E2FA0896}"/>
              </a:ext>
            </a:extLst>
          </p:cNvPr>
          <p:cNvSpPr txBox="1"/>
          <p:nvPr/>
        </p:nvSpPr>
        <p:spPr>
          <a:xfrm>
            <a:off x="1629464" y="4286246"/>
            <a:ext cx="17443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RATING</a:t>
            </a:r>
          </a:p>
          <a:p>
            <a:pPr algn="ctr"/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評分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2A798E1-7724-1B35-72D9-9B6AC099CF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25" y="4434989"/>
            <a:ext cx="577656" cy="65662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0A61236-418D-64B7-C05C-4B93A04765FA}"/>
              </a:ext>
            </a:extLst>
          </p:cNvPr>
          <p:cNvSpPr txBox="1"/>
          <p:nvPr/>
        </p:nvSpPr>
        <p:spPr>
          <a:xfrm>
            <a:off x="3402723" y="2431428"/>
            <a:ext cx="8789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defRPr>
            </a:lvl1pPr>
          </a:lstStyle>
          <a:p>
            <a:r>
              <a:rPr lang="zh-TW" altLang="en-US" sz="2400"/>
              <a:t>電影編號</a:t>
            </a:r>
            <a:r>
              <a:rPr lang="en-US" altLang="zh-TW" sz="2400"/>
              <a:t>(</a:t>
            </a:r>
            <a:r>
              <a:rPr lang="en-US" altLang="zh-TW" sz="2400" err="1"/>
              <a:t>Movie_ID</a:t>
            </a:r>
            <a:r>
              <a:rPr lang="en-US" altLang="zh-TW" sz="2400"/>
              <a:t>)</a:t>
            </a:r>
            <a:r>
              <a:rPr lang="zh-TW" altLang="en-US" sz="2400"/>
              <a:t>、上映年分</a:t>
            </a:r>
            <a:r>
              <a:rPr lang="en-US" altLang="zh-TW" sz="2400"/>
              <a:t>(Year)</a:t>
            </a:r>
            <a:r>
              <a:rPr lang="zh-TW" altLang="en-US" sz="2400"/>
              <a:t>、電影名稱</a:t>
            </a:r>
            <a:r>
              <a:rPr lang="en-US" altLang="zh-TW" sz="2400"/>
              <a:t>(Name)</a:t>
            </a:r>
            <a:endParaRPr lang="zh-TW" altLang="en-US" sz="240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8056073-A303-CE37-47C3-5F30E1C5AA7F}"/>
              </a:ext>
            </a:extLst>
          </p:cNvPr>
          <p:cNvSpPr txBox="1"/>
          <p:nvPr/>
        </p:nvSpPr>
        <p:spPr>
          <a:xfrm>
            <a:off x="3796204" y="4532466"/>
            <a:ext cx="8002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defRPr>
            </a:lvl1pPr>
          </a:lstStyle>
          <a:p>
            <a:r>
              <a:rPr lang="zh-TW" altLang="en-US" sz="2400"/>
              <a:t>用戶編號</a:t>
            </a:r>
            <a:r>
              <a:rPr lang="en-US" altLang="zh-TW" sz="2400"/>
              <a:t>(</a:t>
            </a:r>
            <a:r>
              <a:rPr lang="en-US" altLang="zh-TW" sz="2400" err="1"/>
              <a:t>User_ID</a:t>
            </a:r>
            <a:r>
              <a:rPr lang="en-US" altLang="zh-TW" sz="2400"/>
              <a:t>)</a:t>
            </a:r>
            <a:r>
              <a:rPr lang="zh-TW" altLang="en-US" sz="2400"/>
              <a:t>、評分</a:t>
            </a:r>
            <a:r>
              <a:rPr lang="en-US" altLang="zh-TW" sz="2400"/>
              <a:t>(Rating)</a:t>
            </a:r>
            <a:r>
              <a:rPr lang="zh-TW" altLang="en-US" sz="2400"/>
              <a:t>、電影編號</a:t>
            </a:r>
            <a:r>
              <a:rPr lang="en-US" altLang="zh-TW" sz="2400"/>
              <a:t>(</a:t>
            </a:r>
            <a:r>
              <a:rPr lang="en-US" altLang="zh-TW" sz="2400" err="1"/>
              <a:t>Movie_ID</a:t>
            </a:r>
            <a:r>
              <a:rPr lang="en-US" altLang="zh-TW" sz="2400"/>
              <a:t>)</a:t>
            </a:r>
            <a:endParaRPr lang="zh-TW" altLang="en-US" sz="2400"/>
          </a:p>
        </p:txBody>
      </p:sp>
    </p:spTree>
    <p:extLst>
      <p:ext uri="{BB962C8B-B14F-4D97-AF65-F5344CB8AC3E}">
        <p14:creationId xmlns:p14="http://schemas.microsoft.com/office/powerpoint/2010/main" val="3937726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522" t="216" r="466" b="533"/>
          <a:stretch/>
        </p:blipFill>
        <p:spPr>
          <a:xfrm rot="5400000">
            <a:off x="2667000" y="-2667001"/>
            <a:ext cx="6857999" cy="1219200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459896" y="2479402"/>
            <a:ext cx="5553849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4400" b="1">
                <a:solidFill>
                  <a:schemeClr val="bg1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資料匯入方式</a:t>
            </a:r>
            <a:endParaRPr lang="zh-CN" altLang="en-US" sz="4400" b="1">
              <a:solidFill>
                <a:schemeClr val="bg1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sp>
        <p:nvSpPr>
          <p:cNvPr id="5" name="菱形 4"/>
          <p:cNvSpPr/>
          <p:nvPr/>
        </p:nvSpPr>
        <p:spPr>
          <a:xfrm>
            <a:off x="7723341" y="1268413"/>
            <a:ext cx="1026960" cy="1026956"/>
          </a:xfrm>
          <a:prstGeom prst="diamond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>
                <a:solidFill>
                  <a:schemeClr val="accent1"/>
                </a:solidFill>
                <a:latin typeface="Calibri" panose="020F0502020204030204" pitchFamily="34" charset="0"/>
              </a:rPr>
              <a:t>3</a:t>
            </a:r>
            <a:endParaRPr lang="zh-CN" altLang="en-US" sz="540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316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資料匯入方式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BF5C28-38B3-4974-8576-A7FF938B2579}"/>
              </a:ext>
            </a:extLst>
          </p:cNvPr>
          <p:cNvSpPr txBox="1"/>
          <p:nvPr/>
        </p:nvSpPr>
        <p:spPr>
          <a:xfrm>
            <a:off x="961399" y="1552749"/>
            <a:ext cx="2067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建立表格</a:t>
            </a:r>
            <a:endParaRPr lang="en-US" altLang="zh-TW" sz="28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819DADD-E213-2A2A-926B-BE18C9D6B4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87" y="1418076"/>
            <a:ext cx="792566" cy="792566"/>
          </a:xfrm>
          <a:prstGeom prst="rect">
            <a:avLst/>
          </a:prstGeom>
        </p:spPr>
      </p:pic>
      <p:pic>
        <p:nvPicPr>
          <p:cNvPr id="7" name="Picture 2013009684" descr="一張含有 文字, 軟體, 電腦圖示, 多媒體軟體 的圖片&#10;&#10;自動產生的描述">
            <a:extLst>
              <a:ext uri="{FF2B5EF4-FFF2-40B4-BE49-F238E27FC236}">
                <a16:creationId xmlns:a16="http://schemas.microsoft.com/office/drawing/2014/main" id="{39F55FD0-4728-39BE-FF56-74E4B02C57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445"/>
          <a:stretch/>
        </p:blipFill>
        <p:spPr>
          <a:xfrm>
            <a:off x="3252821" y="2314142"/>
            <a:ext cx="7776692" cy="413614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BB71973-F24C-4610-BE44-38BE1EAE076E}"/>
              </a:ext>
            </a:extLst>
          </p:cNvPr>
          <p:cNvSpPr/>
          <p:nvPr/>
        </p:nvSpPr>
        <p:spPr>
          <a:xfrm>
            <a:off x="3614057" y="3429000"/>
            <a:ext cx="2481943" cy="34470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731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資料匯入方式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BF5C28-38B3-4974-8576-A7FF938B2579}"/>
              </a:ext>
            </a:extLst>
          </p:cNvPr>
          <p:cNvSpPr txBox="1"/>
          <p:nvPr/>
        </p:nvSpPr>
        <p:spPr>
          <a:xfrm>
            <a:off x="961399" y="1552749"/>
            <a:ext cx="2067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設定欄位</a:t>
            </a:r>
            <a:endParaRPr lang="en-US" altLang="zh-TW" sz="28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819DADD-E213-2A2A-926B-BE18C9D6B4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87" y="1418076"/>
            <a:ext cx="792566" cy="792566"/>
          </a:xfrm>
          <a:prstGeom prst="rect">
            <a:avLst/>
          </a:prstGeom>
        </p:spPr>
      </p:pic>
      <p:pic>
        <p:nvPicPr>
          <p:cNvPr id="7" name="Picture 2013009684">
            <a:extLst>
              <a:ext uri="{FF2B5EF4-FFF2-40B4-BE49-F238E27FC236}">
                <a16:creationId xmlns:a16="http://schemas.microsoft.com/office/drawing/2014/main" id="{39F55FD0-4728-39BE-FF56-74E4B02C57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3" b="2723"/>
          <a:stretch/>
        </p:blipFill>
        <p:spPr>
          <a:xfrm>
            <a:off x="3252821" y="2314142"/>
            <a:ext cx="7776692" cy="413614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BB71973-F24C-4610-BE44-38BE1EAE076E}"/>
              </a:ext>
            </a:extLst>
          </p:cNvPr>
          <p:cNvSpPr/>
          <p:nvPr/>
        </p:nvSpPr>
        <p:spPr>
          <a:xfrm>
            <a:off x="4855028" y="3443503"/>
            <a:ext cx="4405086" cy="48986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327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包图主题2">
  <a:themeElements>
    <a:clrScheme name="自定义 17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B2B20"/>
      </a:accent1>
      <a:accent2>
        <a:srgbClr val="595959"/>
      </a:accent2>
      <a:accent3>
        <a:srgbClr val="EB2B20"/>
      </a:accent3>
      <a:accent4>
        <a:srgbClr val="595959"/>
      </a:accent4>
      <a:accent5>
        <a:srgbClr val="EB2B20"/>
      </a:accent5>
      <a:accent6>
        <a:srgbClr val="595959"/>
      </a:accent6>
      <a:hlink>
        <a:srgbClr val="0563C1"/>
      </a:hlink>
      <a:folHlink>
        <a:srgbClr val="954F72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Application>Microsoft Office PowerPoint</Application>
  <PresentationFormat>Widescreen</PresentationFormat>
  <Slides>32</Slides>
  <Notes>32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包图主题2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逆流的小鱼</dc:creator>
  <cp:revision>1</cp:revision>
  <dcterms:created xsi:type="dcterms:W3CDTF">2017-09-17T04:28:10Z</dcterms:created>
  <dcterms:modified xsi:type="dcterms:W3CDTF">2023-06-12T16:50:51Z</dcterms:modified>
</cp:coreProperties>
</file>